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76" r:id="rId6"/>
    <p:sldId id="260" r:id="rId7"/>
    <p:sldId id="261" r:id="rId8"/>
    <p:sldId id="270" r:id="rId9"/>
    <p:sldId id="262" r:id="rId10"/>
    <p:sldId id="271" r:id="rId11"/>
    <p:sldId id="263" r:id="rId12"/>
    <p:sldId id="264" r:id="rId13"/>
    <p:sldId id="272" r:id="rId14"/>
    <p:sldId id="265" r:id="rId15"/>
    <p:sldId id="273" r:id="rId16"/>
    <p:sldId id="266" r:id="rId17"/>
    <p:sldId id="274" r:id="rId18"/>
    <p:sldId id="267" r:id="rId19"/>
    <p:sldId id="275" r:id="rId20"/>
    <p:sldId id="268" r:id="rId21"/>
    <p:sldId id="269" r:id="rId22"/>
  </p:sldIdLst>
  <p:sldSz cx="9144000" cy="6858000" type="screen4x3"/>
  <p:notesSz cx="6858000" cy="9144000"/>
  <p:defaultTextStyle>
    <a:defPPr>
      <a:defRPr lang="sr-Latn-C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6308" autoAdjust="0"/>
    <p:restoredTop sz="94660"/>
  </p:normalViewPr>
  <p:slideViewPr>
    <p:cSldViewPr>
      <p:cViewPr varScale="1">
        <p:scale>
          <a:sx n="86" d="100"/>
          <a:sy n="86" d="100"/>
        </p:scale>
        <p:origin x="-143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slajd">
    <p:spTree>
      <p:nvGrpSpPr>
        <p:cNvPr id="1" name=""/>
        <p:cNvGrpSpPr/>
        <p:nvPr/>
      </p:nvGrpSpPr>
      <p:grpSpPr>
        <a:xfrm>
          <a:off x="0" y="0"/>
          <a:ext cx="0" cy="0"/>
          <a:chOff x="0" y="0"/>
          <a:chExt cx="0" cy="0"/>
        </a:xfrm>
      </p:grpSpPr>
      <p:sp>
        <p:nvSpPr>
          <p:cNvPr id="7" name="Jednakokračni trokut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Naslov 7"/>
          <p:cNvSpPr>
            <a:spLocks noGrp="1"/>
          </p:cNvSpPr>
          <p:nvPr>
            <p:ph type="ctrTitle"/>
          </p:nvPr>
        </p:nvSpPr>
        <p:spPr>
          <a:xfrm>
            <a:off x="540544" y="776288"/>
            <a:ext cx="8062912" cy="1470025"/>
          </a:xfrm>
        </p:spPr>
        <p:txBody>
          <a:bodyPr anchor="b">
            <a:normAutofit/>
          </a:bodyPr>
          <a:lstStyle>
            <a:lvl1pPr algn="r">
              <a:defRPr sz="4400"/>
            </a:lvl1pPr>
          </a:lstStyle>
          <a:p>
            <a:r>
              <a:rPr kumimoji="0" lang="hr-HR" smtClean="0"/>
              <a:t>Kliknite da biste uredili stil naslova matrice</a:t>
            </a:r>
            <a:endParaRPr kumimoji="0" lang="en-US"/>
          </a:p>
        </p:txBody>
      </p:sp>
      <p:sp>
        <p:nvSpPr>
          <p:cNvPr id="9" name="Podnaslov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hr-HR" smtClean="0"/>
              <a:t>Kliknite da biste uredili stil podnaslova matrice</a:t>
            </a:r>
            <a:endParaRPr kumimoji="0" lang="en-US"/>
          </a:p>
        </p:txBody>
      </p:sp>
      <p:sp>
        <p:nvSpPr>
          <p:cNvPr id="28" name="Rezervirano mjesto datuma 27"/>
          <p:cNvSpPr>
            <a:spLocks noGrp="1"/>
          </p:cNvSpPr>
          <p:nvPr>
            <p:ph type="dt" sz="half" idx="10"/>
          </p:nvPr>
        </p:nvSpPr>
        <p:spPr>
          <a:xfrm>
            <a:off x="1371600" y="6012656"/>
            <a:ext cx="5791200" cy="365125"/>
          </a:xfrm>
        </p:spPr>
        <p:txBody>
          <a:bodyPr tIns="0" bIns="0" anchor="t"/>
          <a:lstStyle>
            <a:lvl1pPr algn="r">
              <a:defRPr sz="1000"/>
            </a:lvl1pPr>
          </a:lstStyle>
          <a:p>
            <a:fld id="{42D5E092-EC2E-475F-B69B-7FA42EE8B7AD}" type="datetimeFigureOut">
              <a:rPr lang="sr-Latn-CS" smtClean="0"/>
              <a:pPr/>
              <a:t>21.2.2018.</a:t>
            </a:fld>
            <a:endParaRPr lang="hr-HR"/>
          </a:p>
        </p:txBody>
      </p:sp>
      <p:sp>
        <p:nvSpPr>
          <p:cNvPr id="17" name="Rezervirano mjesto podnožja 16"/>
          <p:cNvSpPr>
            <a:spLocks noGrp="1"/>
          </p:cNvSpPr>
          <p:nvPr>
            <p:ph type="ftr" sz="quarter" idx="11"/>
          </p:nvPr>
        </p:nvSpPr>
        <p:spPr>
          <a:xfrm>
            <a:off x="1371600" y="5650704"/>
            <a:ext cx="5791200" cy="365125"/>
          </a:xfrm>
        </p:spPr>
        <p:txBody>
          <a:bodyPr tIns="0" bIns="0" anchor="b"/>
          <a:lstStyle>
            <a:lvl1pPr algn="r">
              <a:defRPr sz="1100"/>
            </a:lvl1pPr>
          </a:lstStyle>
          <a:p>
            <a:endParaRPr lang="hr-HR"/>
          </a:p>
        </p:txBody>
      </p:sp>
      <p:sp>
        <p:nvSpPr>
          <p:cNvPr id="29" name="Rezervirano mjesto broja slajda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E9411EE6-463C-4057-BF6E-585AEFD9BB74}" type="slidenum">
              <a:rPr lang="hr-HR" smtClean="0"/>
              <a:pPr/>
              <a:t>‹#›</a:t>
            </a:fld>
            <a:endParaRPr lang="hr-H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 okomiti tekst">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42D5E092-EC2E-475F-B69B-7FA42EE8B7AD}" type="datetimeFigureOut">
              <a:rPr lang="sr-Latn-CS" smtClean="0"/>
              <a:pPr/>
              <a:t>21.2.2018.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9411EE6-463C-4057-BF6E-585AEFD9BB74}" type="slidenum">
              <a:rPr lang="hr-HR" smtClean="0"/>
              <a:pPr/>
              <a:t>‹#›</a:t>
            </a:fld>
            <a:endParaRPr lang="hr-H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Okomiti naslov i tekst">
    <p:spTree>
      <p:nvGrpSpPr>
        <p:cNvPr id="1" name=""/>
        <p:cNvGrpSpPr/>
        <p:nvPr/>
      </p:nvGrpSpPr>
      <p:grpSpPr>
        <a:xfrm>
          <a:off x="0" y="0"/>
          <a:ext cx="0" cy="0"/>
          <a:chOff x="0" y="0"/>
          <a:chExt cx="0" cy="0"/>
        </a:xfrm>
      </p:grpSpPr>
      <p:sp>
        <p:nvSpPr>
          <p:cNvPr id="2" name="Okomiti naslov 1"/>
          <p:cNvSpPr>
            <a:spLocks noGrp="1"/>
          </p:cNvSpPr>
          <p:nvPr>
            <p:ph type="title" orient="vert"/>
          </p:nvPr>
        </p:nvSpPr>
        <p:spPr>
          <a:xfrm>
            <a:off x="6781800" y="381000"/>
            <a:ext cx="1905000" cy="5486400"/>
          </a:xfrm>
        </p:spPr>
        <p:txBody>
          <a:bodyPr vert="eaVert"/>
          <a:lstStyle/>
          <a:p>
            <a:r>
              <a:rPr kumimoji="0" lang="hr-HR" smtClean="0"/>
              <a:t>Kliknite da biste uredili stil naslova matrice</a:t>
            </a:r>
            <a:endParaRPr kumimoji="0" lang="en-US"/>
          </a:p>
        </p:txBody>
      </p:sp>
      <p:sp>
        <p:nvSpPr>
          <p:cNvPr id="3" name="Rezervirano mjesto okomitog teksta 2"/>
          <p:cNvSpPr>
            <a:spLocks noGrp="1"/>
          </p:cNvSpPr>
          <p:nvPr>
            <p:ph type="body" orient="vert" idx="1"/>
          </p:nvPr>
        </p:nvSpPr>
        <p:spPr>
          <a:xfrm>
            <a:off x="457200" y="381000"/>
            <a:ext cx="6248400" cy="5486400"/>
          </a:xfrm>
        </p:spPr>
        <p:txBody>
          <a:bodyPr vert="eaVert"/>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p:txBody>
          <a:bodyPr/>
          <a:lstStyle/>
          <a:p>
            <a:fld id="{42D5E092-EC2E-475F-B69B-7FA42EE8B7AD}" type="datetimeFigureOut">
              <a:rPr lang="sr-Latn-CS" smtClean="0"/>
              <a:pPr/>
              <a:t>21.2.2018.</a:t>
            </a:fld>
            <a:endParaRPr lang="hr-HR"/>
          </a:p>
        </p:txBody>
      </p:sp>
      <p:sp>
        <p:nvSpPr>
          <p:cNvPr id="5" name="Rezervirano mjesto podnožja 4"/>
          <p:cNvSpPr>
            <a:spLocks noGrp="1"/>
          </p:cNvSpPr>
          <p:nvPr>
            <p:ph type="ftr" sz="quarter" idx="11"/>
          </p:nvPr>
        </p:nvSpPr>
        <p:spPr/>
        <p:txBody>
          <a:bodyPr/>
          <a:lstStyle/>
          <a:p>
            <a:endParaRPr lang="hr-HR"/>
          </a:p>
        </p:txBody>
      </p:sp>
      <p:sp>
        <p:nvSpPr>
          <p:cNvPr id="6" name="Rezervirano mjesto broja slajda 5"/>
          <p:cNvSpPr>
            <a:spLocks noGrp="1"/>
          </p:cNvSpPr>
          <p:nvPr>
            <p:ph type="sldNum" sz="quarter" idx="12"/>
          </p:nvPr>
        </p:nvSpPr>
        <p:spPr/>
        <p:txBody>
          <a:bodyPr/>
          <a:lstStyle/>
          <a:p>
            <a:fld id="{E9411EE6-463C-4057-BF6E-585AEFD9BB74}" type="slidenum">
              <a:rPr lang="hr-HR" smtClean="0"/>
              <a:pPr/>
              <a:t>‹#›</a:t>
            </a:fld>
            <a:endParaRPr lang="hr-H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 sadržaj">
    <p:spTree>
      <p:nvGrpSpPr>
        <p:cNvPr id="1" name=""/>
        <p:cNvGrpSpPr/>
        <p:nvPr/>
      </p:nvGrpSpPr>
      <p:grpSpPr>
        <a:xfrm>
          <a:off x="0" y="0"/>
          <a:ext cx="0" cy="0"/>
          <a:chOff x="0" y="0"/>
          <a:chExt cx="0" cy="0"/>
        </a:xfrm>
      </p:grpSpPr>
      <p:sp>
        <p:nvSpPr>
          <p:cNvPr id="2" name="Naslov 1"/>
          <p:cNvSpPr>
            <a:spLocks noGrp="1"/>
          </p:cNvSpPr>
          <p:nvPr>
            <p:ph type="title"/>
          </p:nvPr>
        </p:nvSpPr>
        <p:spPr>
          <a:xfrm>
            <a:off x="457200" y="267494"/>
            <a:ext cx="8229600" cy="1399032"/>
          </a:xfrm>
        </p:spPr>
        <p:txBody>
          <a:bodyPr/>
          <a:lstStyle/>
          <a:p>
            <a:r>
              <a:rPr kumimoji="0" lang="hr-HR" smtClean="0"/>
              <a:t>Kliknite da biste uredili stil naslova matrice</a:t>
            </a:r>
            <a:endParaRPr kumimoji="0" lang="en-US"/>
          </a:p>
        </p:txBody>
      </p:sp>
      <p:sp>
        <p:nvSpPr>
          <p:cNvPr id="3" name="Rezervirano mjesto sadržaja 2"/>
          <p:cNvSpPr>
            <a:spLocks noGrp="1"/>
          </p:cNvSpPr>
          <p:nvPr>
            <p:ph idx="1"/>
          </p:nvPr>
        </p:nvSpPr>
        <p:spPr>
          <a:xfrm>
            <a:off x="457200" y="1882808"/>
            <a:ext cx="8229600" cy="4572000"/>
          </a:xfrm>
        </p:spPr>
        <p:txBody>
          <a:body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datuma 3"/>
          <p:cNvSpPr>
            <a:spLocks noGrp="1"/>
          </p:cNvSpPr>
          <p:nvPr>
            <p:ph type="dt" sz="half" idx="10"/>
          </p:nvPr>
        </p:nvSpPr>
        <p:spPr>
          <a:xfrm>
            <a:off x="4791456" y="6480048"/>
            <a:ext cx="2133600" cy="301752"/>
          </a:xfrm>
        </p:spPr>
        <p:txBody>
          <a:bodyPr/>
          <a:lstStyle/>
          <a:p>
            <a:fld id="{42D5E092-EC2E-475F-B69B-7FA42EE8B7AD}" type="datetimeFigureOut">
              <a:rPr lang="sr-Latn-CS" smtClean="0"/>
              <a:pPr/>
              <a:t>21.2.2018.</a:t>
            </a:fld>
            <a:endParaRPr lang="hr-HR"/>
          </a:p>
        </p:txBody>
      </p:sp>
      <p:sp>
        <p:nvSpPr>
          <p:cNvPr id="5" name="Rezervirano mjesto podnožja 4"/>
          <p:cNvSpPr>
            <a:spLocks noGrp="1"/>
          </p:cNvSpPr>
          <p:nvPr>
            <p:ph type="ftr" sz="quarter" idx="11"/>
          </p:nvPr>
        </p:nvSpPr>
        <p:spPr>
          <a:xfrm>
            <a:off x="457200" y="6480969"/>
            <a:ext cx="4260056" cy="300831"/>
          </a:xfrm>
        </p:spPr>
        <p:txBody>
          <a:bodyPr/>
          <a:lstStyle/>
          <a:p>
            <a:endParaRPr lang="hr-HR"/>
          </a:p>
        </p:txBody>
      </p:sp>
      <p:sp>
        <p:nvSpPr>
          <p:cNvPr id="6" name="Rezervirano mjesto broja slajda 5"/>
          <p:cNvSpPr>
            <a:spLocks noGrp="1"/>
          </p:cNvSpPr>
          <p:nvPr>
            <p:ph type="sldNum" sz="quarter" idx="12"/>
          </p:nvPr>
        </p:nvSpPr>
        <p:spPr/>
        <p:txBody>
          <a:bodyPr/>
          <a:lstStyle/>
          <a:p>
            <a:fld id="{E9411EE6-463C-4057-BF6E-585AEFD9BB74}" type="slidenum">
              <a:rPr lang="hr-HR" smtClean="0"/>
              <a:pPr/>
              <a:t>‹#›</a:t>
            </a:fld>
            <a:endParaRPr lang="hr-H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aglavlje odjeljka">
    <p:bg>
      <p:bgRef idx="1002">
        <a:schemeClr val="bg1"/>
      </p:bgRef>
    </p:bg>
    <p:spTree>
      <p:nvGrpSpPr>
        <p:cNvPr id="1" name=""/>
        <p:cNvGrpSpPr/>
        <p:nvPr/>
      </p:nvGrpSpPr>
      <p:grpSpPr>
        <a:xfrm>
          <a:off x="0" y="0"/>
          <a:ext cx="0" cy="0"/>
          <a:chOff x="0" y="0"/>
          <a:chExt cx="0" cy="0"/>
        </a:xfrm>
      </p:grpSpPr>
      <p:sp>
        <p:nvSpPr>
          <p:cNvPr id="9" name="Pravokutni trokut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Jednakokračni trokut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Rezervirano mjesto datuma 3"/>
          <p:cNvSpPr>
            <a:spLocks noGrp="1"/>
          </p:cNvSpPr>
          <p:nvPr>
            <p:ph type="dt" sz="half" idx="10"/>
          </p:nvPr>
        </p:nvSpPr>
        <p:spPr>
          <a:xfrm>
            <a:off x="6955632" y="6477000"/>
            <a:ext cx="2133600" cy="304800"/>
          </a:xfrm>
        </p:spPr>
        <p:txBody>
          <a:bodyPr/>
          <a:lstStyle/>
          <a:p>
            <a:fld id="{42D5E092-EC2E-475F-B69B-7FA42EE8B7AD}" type="datetimeFigureOut">
              <a:rPr lang="sr-Latn-CS" smtClean="0"/>
              <a:pPr/>
              <a:t>21.2.2018.</a:t>
            </a:fld>
            <a:endParaRPr lang="hr-HR"/>
          </a:p>
        </p:txBody>
      </p:sp>
      <p:sp>
        <p:nvSpPr>
          <p:cNvPr id="5" name="Rezervirano mjesto podnožja 4"/>
          <p:cNvSpPr>
            <a:spLocks noGrp="1"/>
          </p:cNvSpPr>
          <p:nvPr>
            <p:ph type="ftr" sz="quarter" idx="11"/>
          </p:nvPr>
        </p:nvSpPr>
        <p:spPr>
          <a:xfrm>
            <a:off x="2619376" y="6480969"/>
            <a:ext cx="4260056" cy="300831"/>
          </a:xfrm>
        </p:spPr>
        <p:txBody>
          <a:bodyPr/>
          <a:lstStyle/>
          <a:p>
            <a:endParaRPr lang="hr-HR"/>
          </a:p>
        </p:txBody>
      </p:sp>
      <p:sp>
        <p:nvSpPr>
          <p:cNvPr id="6" name="Rezervirano mjesto broja slajda 5"/>
          <p:cNvSpPr>
            <a:spLocks noGrp="1"/>
          </p:cNvSpPr>
          <p:nvPr>
            <p:ph type="sldNum" sz="quarter" idx="12"/>
          </p:nvPr>
        </p:nvSpPr>
        <p:spPr>
          <a:xfrm>
            <a:off x="8451056" y="809624"/>
            <a:ext cx="502920" cy="300831"/>
          </a:xfrm>
        </p:spPr>
        <p:txBody>
          <a:bodyPr/>
          <a:lstStyle/>
          <a:p>
            <a:fld id="{E9411EE6-463C-4057-BF6E-585AEFD9BB74}" type="slidenum">
              <a:rPr lang="hr-HR" smtClean="0"/>
              <a:pPr/>
              <a:t>‹#›</a:t>
            </a:fld>
            <a:endParaRPr lang="hr-HR"/>
          </a:p>
        </p:txBody>
      </p:sp>
      <p:cxnSp>
        <p:nvCxnSpPr>
          <p:cNvPr id="11" name="Ravni poveznik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Ravni poveznik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Naslov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hr-HR" smtClean="0"/>
              <a:t>Kliknite da biste uredili stilove teksta matrice</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sadržaj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marL="0" algn="l">
              <a:defRPr/>
            </a:lvl1pPr>
          </a:lstStyle>
          <a:p>
            <a:r>
              <a:rPr kumimoji="0" lang="hr-HR" smtClean="0"/>
              <a:t>Kliknite da biste uredili stil naslova matrice</a:t>
            </a:r>
            <a:endParaRPr kumimoji="0" lang="en-US"/>
          </a:p>
        </p:txBody>
      </p:sp>
      <p:sp>
        <p:nvSpPr>
          <p:cNvPr id="3" name="Rezervirano mjesto sadržaja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4" name="Rezervirano mjesto sadržaja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4791456" y="6480969"/>
            <a:ext cx="2133600" cy="301752"/>
          </a:xfrm>
        </p:spPr>
        <p:txBody>
          <a:bodyPr/>
          <a:lstStyle/>
          <a:p>
            <a:fld id="{42D5E092-EC2E-475F-B69B-7FA42EE8B7AD}" type="datetimeFigureOut">
              <a:rPr lang="sr-Latn-CS" smtClean="0"/>
              <a:pPr/>
              <a:t>21.2.2018.</a:t>
            </a:fld>
            <a:endParaRPr lang="hr-HR"/>
          </a:p>
        </p:txBody>
      </p:sp>
      <p:sp>
        <p:nvSpPr>
          <p:cNvPr id="6" name="Rezervirano mjesto podnožja 5"/>
          <p:cNvSpPr>
            <a:spLocks noGrp="1"/>
          </p:cNvSpPr>
          <p:nvPr>
            <p:ph type="ftr" sz="quarter" idx="11"/>
          </p:nvPr>
        </p:nvSpPr>
        <p:spPr>
          <a:xfrm>
            <a:off x="457200" y="6480969"/>
            <a:ext cx="4260056" cy="301752"/>
          </a:xfrm>
        </p:spPr>
        <p:txBody>
          <a:bodyPr/>
          <a:lstStyle/>
          <a:p>
            <a:endParaRPr lang="hr-HR"/>
          </a:p>
        </p:txBody>
      </p:sp>
      <p:sp>
        <p:nvSpPr>
          <p:cNvPr id="7" name="Rezervirano mjesto broja slajda 6"/>
          <p:cNvSpPr>
            <a:spLocks noGrp="1"/>
          </p:cNvSpPr>
          <p:nvPr>
            <p:ph type="sldNum" sz="quarter" idx="12"/>
          </p:nvPr>
        </p:nvSpPr>
        <p:spPr>
          <a:xfrm>
            <a:off x="7589520" y="6480969"/>
            <a:ext cx="502920" cy="301752"/>
          </a:xfrm>
        </p:spPr>
        <p:txBody>
          <a:bodyPr/>
          <a:lstStyle/>
          <a:p>
            <a:fld id="{E9411EE6-463C-4057-BF6E-585AEFD9BB74}" type="slidenum">
              <a:rPr lang="hr-HR" smtClean="0"/>
              <a:pPr/>
              <a:t>‹#›</a:t>
            </a:fld>
            <a:endParaRPr lang="hr-H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Usporedba">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hr-HR" smtClean="0"/>
              <a:t>Kliknite da biste uredili stil naslova matrice</a:t>
            </a:r>
            <a:endParaRPr kumimoji="0" lang="en-US"/>
          </a:p>
        </p:txBody>
      </p:sp>
      <p:sp>
        <p:nvSpPr>
          <p:cNvPr id="3" name="Rezervirano mjesto teksta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4" name="Rezervirano mjesto teksta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hr-HR" smtClean="0"/>
              <a:t>Kliknite da biste uredili stilove teksta matrice</a:t>
            </a:r>
          </a:p>
        </p:txBody>
      </p:sp>
      <p:sp>
        <p:nvSpPr>
          <p:cNvPr id="5" name="Rezervirano mjesto sadržaja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6" name="Rezervirano mjesto sadržaja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7" name="Rezervirano mjesto datuma 6"/>
          <p:cNvSpPr>
            <a:spLocks noGrp="1"/>
          </p:cNvSpPr>
          <p:nvPr>
            <p:ph type="dt" sz="half" idx="10"/>
          </p:nvPr>
        </p:nvSpPr>
        <p:spPr>
          <a:xfrm>
            <a:off x="4791456" y="6480969"/>
            <a:ext cx="2130552" cy="301752"/>
          </a:xfrm>
        </p:spPr>
        <p:txBody>
          <a:bodyPr/>
          <a:lstStyle/>
          <a:p>
            <a:fld id="{42D5E092-EC2E-475F-B69B-7FA42EE8B7AD}" type="datetimeFigureOut">
              <a:rPr lang="sr-Latn-CS" smtClean="0"/>
              <a:pPr/>
              <a:t>21.2.2018.</a:t>
            </a:fld>
            <a:endParaRPr lang="hr-HR"/>
          </a:p>
        </p:txBody>
      </p:sp>
      <p:sp>
        <p:nvSpPr>
          <p:cNvPr id="8" name="Rezervirano mjesto podnožja 7"/>
          <p:cNvSpPr>
            <a:spLocks noGrp="1"/>
          </p:cNvSpPr>
          <p:nvPr>
            <p:ph type="ftr" sz="quarter" idx="11"/>
          </p:nvPr>
        </p:nvSpPr>
        <p:spPr>
          <a:xfrm>
            <a:off x="457200" y="6480969"/>
            <a:ext cx="4261104" cy="301752"/>
          </a:xfrm>
        </p:spPr>
        <p:txBody>
          <a:bodyPr/>
          <a:lstStyle/>
          <a:p>
            <a:endParaRPr lang="hr-HR"/>
          </a:p>
        </p:txBody>
      </p:sp>
      <p:sp>
        <p:nvSpPr>
          <p:cNvPr id="9" name="Rezervirano mjesto broja slajda 8"/>
          <p:cNvSpPr>
            <a:spLocks noGrp="1"/>
          </p:cNvSpPr>
          <p:nvPr>
            <p:ph type="sldNum" sz="quarter" idx="12"/>
          </p:nvPr>
        </p:nvSpPr>
        <p:spPr>
          <a:xfrm>
            <a:off x="7589520" y="6483096"/>
            <a:ext cx="502920" cy="301752"/>
          </a:xfrm>
        </p:spPr>
        <p:txBody>
          <a:bodyPr/>
          <a:lstStyle>
            <a:lvl1pPr algn="ctr">
              <a:defRPr/>
            </a:lvl1pPr>
          </a:lstStyle>
          <a:p>
            <a:fld id="{E9411EE6-463C-4057-BF6E-585AEFD9BB7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lvl1pPr>
              <a:defRPr b="0"/>
            </a:lvl1pPr>
          </a:lstStyle>
          <a:p>
            <a:r>
              <a:rPr kumimoji="0" lang="hr-HR" smtClean="0"/>
              <a:t>Kliknite da biste uredili stil naslova matrice</a:t>
            </a:r>
            <a:endParaRPr kumimoji="0" lang="en-US"/>
          </a:p>
        </p:txBody>
      </p:sp>
      <p:sp>
        <p:nvSpPr>
          <p:cNvPr id="3" name="Rezervirano mjesto datuma 2"/>
          <p:cNvSpPr>
            <a:spLocks noGrp="1"/>
          </p:cNvSpPr>
          <p:nvPr>
            <p:ph type="dt" sz="half" idx="10"/>
          </p:nvPr>
        </p:nvSpPr>
        <p:spPr/>
        <p:txBody>
          <a:bodyPr/>
          <a:lstStyle/>
          <a:p>
            <a:fld id="{42D5E092-EC2E-475F-B69B-7FA42EE8B7AD}" type="datetimeFigureOut">
              <a:rPr lang="sr-Latn-CS" smtClean="0"/>
              <a:pPr/>
              <a:t>21.2.2018.</a:t>
            </a:fld>
            <a:endParaRPr lang="hr-HR"/>
          </a:p>
        </p:txBody>
      </p:sp>
      <p:sp>
        <p:nvSpPr>
          <p:cNvPr id="4" name="Rezervirano mjesto podnožja 3"/>
          <p:cNvSpPr>
            <a:spLocks noGrp="1"/>
          </p:cNvSpPr>
          <p:nvPr>
            <p:ph type="ftr" sz="quarter" idx="11"/>
          </p:nvPr>
        </p:nvSpPr>
        <p:spPr/>
        <p:txBody>
          <a:bodyPr/>
          <a:lstStyle/>
          <a:p>
            <a:endParaRPr lang="hr-HR"/>
          </a:p>
        </p:txBody>
      </p:sp>
      <p:sp>
        <p:nvSpPr>
          <p:cNvPr id="5" name="Rezervirano mjesto broja slajda 4"/>
          <p:cNvSpPr>
            <a:spLocks noGrp="1"/>
          </p:cNvSpPr>
          <p:nvPr>
            <p:ph type="sldNum" sz="quarter" idx="12"/>
          </p:nvPr>
        </p:nvSpPr>
        <p:spPr/>
        <p:txBody>
          <a:bodyPr/>
          <a:lstStyle/>
          <a:p>
            <a:fld id="{E9411EE6-463C-4057-BF6E-585AEFD9BB74}" type="slidenum">
              <a:rPr lang="hr-HR" smtClean="0"/>
              <a:pPr/>
              <a:t>‹#›</a:t>
            </a:fld>
            <a:endParaRPr lang="hr-H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no">
    <p:spTree>
      <p:nvGrpSpPr>
        <p:cNvPr id="1" name=""/>
        <p:cNvGrpSpPr/>
        <p:nvPr/>
      </p:nvGrpSpPr>
      <p:grpSpPr>
        <a:xfrm>
          <a:off x="0" y="0"/>
          <a:ext cx="0" cy="0"/>
          <a:chOff x="0" y="0"/>
          <a:chExt cx="0" cy="0"/>
        </a:xfrm>
      </p:grpSpPr>
      <p:sp>
        <p:nvSpPr>
          <p:cNvPr id="2" name="Rezervirano mjesto datuma 1"/>
          <p:cNvSpPr>
            <a:spLocks noGrp="1"/>
          </p:cNvSpPr>
          <p:nvPr>
            <p:ph type="dt" sz="half" idx="10"/>
          </p:nvPr>
        </p:nvSpPr>
        <p:spPr>
          <a:xfrm>
            <a:off x="4791456" y="6480969"/>
            <a:ext cx="2133600" cy="301752"/>
          </a:xfrm>
        </p:spPr>
        <p:txBody>
          <a:bodyPr/>
          <a:lstStyle/>
          <a:p>
            <a:fld id="{42D5E092-EC2E-475F-B69B-7FA42EE8B7AD}" type="datetimeFigureOut">
              <a:rPr lang="sr-Latn-CS" smtClean="0"/>
              <a:pPr/>
              <a:t>21.2.2018.</a:t>
            </a:fld>
            <a:endParaRPr lang="hr-HR"/>
          </a:p>
        </p:txBody>
      </p:sp>
      <p:sp>
        <p:nvSpPr>
          <p:cNvPr id="3" name="Rezervirano mjesto podnožja 2"/>
          <p:cNvSpPr>
            <a:spLocks noGrp="1"/>
          </p:cNvSpPr>
          <p:nvPr>
            <p:ph type="ftr" sz="quarter" idx="11"/>
          </p:nvPr>
        </p:nvSpPr>
        <p:spPr>
          <a:xfrm>
            <a:off x="457200" y="6481890"/>
            <a:ext cx="4260056" cy="300831"/>
          </a:xfrm>
        </p:spPr>
        <p:txBody>
          <a:bodyPr/>
          <a:lstStyle/>
          <a:p>
            <a:endParaRPr lang="hr-HR"/>
          </a:p>
        </p:txBody>
      </p:sp>
      <p:sp>
        <p:nvSpPr>
          <p:cNvPr id="4" name="Rezervirano mjesto broja slajda 3"/>
          <p:cNvSpPr>
            <a:spLocks noGrp="1"/>
          </p:cNvSpPr>
          <p:nvPr>
            <p:ph type="sldNum" sz="quarter" idx="12"/>
          </p:nvPr>
        </p:nvSpPr>
        <p:spPr>
          <a:xfrm>
            <a:off x="7589520" y="6480969"/>
            <a:ext cx="502920" cy="301752"/>
          </a:xfrm>
        </p:spPr>
        <p:txBody>
          <a:bodyPr/>
          <a:lstStyle/>
          <a:p>
            <a:fld id="{E9411EE6-463C-4057-BF6E-585AEFD9BB74}" type="slidenum">
              <a:rPr lang="hr-HR" smtClean="0"/>
              <a:pPr/>
              <a:t>‹#›</a:t>
            </a:fld>
            <a:endParaRPr lang="hr-H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Sadržaj s opisom">
    <p:bg>
      <p:bgRef idx="1002">
        <a:schemeClr val="bg2"/>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hr-HR" smtClean="0"/>
              <a:t>Kliknite da biste uredili stil naslova matrice</a:t>
            </a:r>
            <a:endParaRPr kumimoji="0" lang="en-US"/>
          </a:p>
        </p:txBody>
      </p:sp>
      <p:sp>
        <p:nvSpPr>
          <p:cNvPr id="3" name="Rezervirano mjesto teksta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hr-HR" smtClean="0"/>
              <a:t>Kliknite da biste uredili stilove teksta matrice</a:t>
            </a:r>
          </a:p>
        </p:txBody>
      </p:sp>
      <p:sp>
        <p:nvSpPr>
          <p:cNvPr id="4" name="Rezervirano mjesto sadržaja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hr-HR" smtClean="0"/>
              <a:t>Kliknite da biste uredili stilove teksta matrice</a:t>
            </a:r>
          </a:p>
          <a:p>
            <a:pPr lvl="1" eaLnBrk="1" latinLnBrk="0" hangingPunct="1"/>
            <a:r>
              <a:rPr lang="hr-HR" smtClean="0"/>
              <a:t>Druga razina</a:t>
            </a:r>
          </a:p>
          <a:p>
            <a:pPr lvl="2" eaLnBrk="1" latinLnBrk="0" hangingPunct="1"/>
            <a:r>
              <a:rPr lang="hr-HR" smtClean="0"/>
              <a:t>Treća razina</a:t>
            </a:r>
          </a:p>
          <a:p>
            <a:pPr lvl="3" eaLnBrk="1" latinLnBrk="0" hangingPunct="1"/>
            <a:r>
              <a:rPr lang="hr-HR" smtClean="0"/>
              <a:t>Četvrta razina</a:t>
            </a:r>
          </a:p>
          <a:p>
            <a:pPr lvl="4" eaLnBrk="1" latinLnBrk="0" hangingPunct="1"/>
            <a:r>
              <a:rPr lang="hr-HR" smtClean="0"/>
              <a:t>Peta razina</a:t>
            </a:r>
            <a:endParaRPr kumimoji="0" lang="en-US"/>
          </a:p>
        </p:txBody>
      </p:sp>
      <p:sp>
        <p:nvSpPr>
          <p:cNvPr id="5" name="Rezervirano mjesto datuma 4"/>
          <p:cNvSpPr>
            <a:spLocks noGrp="1"/>
          </p:cNvSpPr>
          <p:nvPr>
            <p:ph type="dt" sz="half" idx="10"/>
          </p:nvPr>
        </p:nvSpPr>
        <p:spPr>
          <a:xfrm>
            <a:off x="6278976" y="6556248"/>
            <a:ext cx="2133600" cy="301752"/>
          </a:xfrm>
        </p:spPr>
        <p:txBody>
          <a:bodyPr/>
          <a:lstStyle>
            <a:lvl1pPr>
              <a:defRPr sz="900"/>
            </a:lvl1pPr>
          </a:lstStyle>
          <a:p>
            <a:fld id="{42D5E092-EC2E-475F-B69B-7FA42EE8B7AD}" type="datetimeFigureOut">
              <a:rPr lang="sr-Latn-CS" smtClean="0"/>
              <a:pPr/>
              <a:t>21.2.2018.</a:t>
            </a:fld>
            <a:endParaRPr lang="hr-HR"/>
          </a:p>
        </p:txBody>
      </p:sp>
      <p:sp>
        <p:nvSpPr>
          <p:cNvPr id="6" name="Rezervirano mjesto podnožja 5"/>
          <p:cNvSpPr>
            <a:spLocks noGrp="1"/>
          </p:cNvSpPr>
          <p:nvPr>
            <p:ph type="ftr" sz="quarter" idx="11"/>
          </p:nvPr>
        </p:nvSpPr>
        <p:spPr>
          <a:xfrm>
            <a:off x="1135856" y="6556248"/>
            <a:ext cx="5143120"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410576" y="6556248"/>
            <a:ext cx="502920" cy="301752"/>
          </a:xfrm>
        </p:spPr>
        <p:txBody>
          <a:bodyPr/>
          <a:lstStyle>
            <a:lvl1pPr>
              <a:defRPr sz="900"/>
            </a:lvl1pPr>
          </a:lstStyle>
          <a:p>
            <a:fld id="{E9411EE6-463C-4057-BF6E-585AEFD9BB7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Slika s opisom">
    <p:bg>
      <p:bgRef idx="1002">
        <a:schemeClr val="bg1"/>
      </p:bgRef>
    </p:bg>
    <p:spTree>
      <p:nvGrpSpPr>
        <p:cNvPr id="1" name=""/>
        <p:cNvGrpSpPr/>
        <p:nvPr/>
      </p:nvGrpSpPr>
      <p:grpSpPr>
        <a:xfrm>
          <a:off x="0" y="0"/>
          <a:ext cx="0" cy="0"/>
          <a:chOff x="0" y="0"/>
          <a:chExt cx="0" cy="0"/>
        </a:xfrm>
      </p:grpSpPr>
      <p:sp>
        <p:nvSpPr>
          <p:cNvPr id="2" name="Naslov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hr-HR" smtClean="0"/>
              <a:t>Kliknite da biste uredili stil naslova matrice</a:t>
            </a:r>
            <a:endParaRPr kumimoji="0" lang="en-US"/>
          </a:p>
        </p:txBody>
      </p:sp>
      <p:sp>
        <p:nvSpPr>
          <p:cNvPr id="3" name="Rezervirano mjesto slike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hr-HR" smtClean="0"/>
              <a:t>Pritisnite ikonu za dodavanje slike</a:t>
            </a:r>
            <a:endParaRPr kumimoji="0" lang="en-US" dirty="0"/>
          </a:p>
        </p:txBody>
      </p:sp>
      <p:sp>
        <p:nvSpPr>
          <p:cNvPr id="4" name="Rezervirano mjesto teksta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hr-HR" smtClean="0"/>
              <a:t>Kliknite da biste uredili stilove teksta matrice</a:t>
            </a:r>
          </a:p>
        </p:txBody>
      </p:sp>
      <p:sp>
        <p:nvSpPr>
          <p:cNvPr id="5" name="Rezervirano mjesto datuma 4"/>
          <p:cNvSpPr>
            <a:spLocks noGrp="1"/>
          </p:cNvSpPr>
          <p:nvPr>
            <p:ph type="dt" sz="half" idx="10"/>
          </p:nvPr>
        </p:nvSpPr>
        <p:spPr>
          <a:xfrm>
            <a:off x="6108192" y="6556248"/>
            <a:ext cx="2103120" cy="301752"/>
          </a:xfrm>
        </p:spPr>
        <p:txBody>
          <a:bodyPr/>
          <a:lstStyle>
            <a:lvl1pPr>
              <a:defRPr sz="900"/>
            </a:lvl1pPr>
          </a:lstStyle>
          <a:p>
            <a:fld id="{42D5E092-EC2E-475F-B69B-7FA42EE8B7AD}" type="datetimeFigureOut">
              <a:rPr lang="sr-Latn-CS" smtClean="0"/>
              <a:pPr/>
              <a:t>21.2.2018.</a:t>
            </a:fld>
            <a:endParaRPr lang="hr-HR"/>
          </a:p>
        </p:txBody>
      </p:sp>
      <p:sp>
        <p:nvSpPr>
          <p:cNvPr id="6" name="Rezervirano mjesto podnožja 5"/>
          <p:cNvSpPr>
            <a:spLocks noGrp="1"/>
          </p:cNvSpPr>
          <p:nvPr>
            <p:ph type="ftr" sz="quarter" idx="11"/>
          </p:nvPr>
        </p:nvSpPr>
        <p:spPr>
          <a:xfrm>
            <a:off x="1170432" y="6557169"/>
            <a:ext cx="4948072" cy="301752"/>
          </a:xfrm>
        </p:spPr>
        <p:txBody>
          <a:bodyPr/>
          <a:lstStyle>
            <a:lvl1pPr>
              <a:defRPr sz="900"/>
            </a:lvl1pPr>
          </a:lstStyle>
          <a:p>
            <a:endParaRPr lang="hr-HR"/>
          </a:p>
        </p:txBody>
      </p:sp>
      <p:sp>
        <p:nvSpPr>
          <p:cNvPr id="7" name="Rezervirano mjesto broja slajda 6"/>
          <p:cNvSpPr>
            <a:spLocks noGrp="1"/>
          </p:cNvSpPr>
          <p:nvPr>
            <p:ph type="sldNum" sz="quarter" idx="12"/>
          </p:nvPr>
        </p:nvSpPr>
        <p:spPr>
          <a:xfrm>
            <a:off x="8217192" y="6556248"/>
            <a:ext cx="365760" cy="301752"/>
          </a:xfrm>
        </p:spPr>
        <p:txBody>
          <a:bodyPr/>
          <a:lstStyle>
            <a:lvl1pPr algn="ctr">
              <a:defRPr sz="900"/>
            </a:lvl1pPr>
          </a:lstStyle>
          <a:p>
            <a:fld id="{E9411EE6-463C-4057-BF6E-585AEFD9BB74}" type="slidenum">
              <a:rPr lang="hr-HR" smtClean="0"/>
              <a:pPr/>
              <a:t>‹#›</a:t>
            </a:fld>
            <a:endParaRPr lang="hr-HR"/>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Pravokutni trokut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Ravni poveznik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Ravni poveznik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Rezervirano mjesto naslova 21"/>
          <p:cNvSpPr>
            <a:spLocks noGrp="1"/>
          </p:cNvSpPr>
          <p:nvPr>
            <p:ph type="title"/>
          </p:nvPr>
        </p:nvSpPr>
        <p:spPr>
          <a:xfrm>
            <a:off x="457200" y="267494"/>
            <a:ext cx="8229600" cy="1399032"/>
          </a:xfrm>
          <a:prstGeom prst="rect">
            <a:avLst/>
          </a:prstGeom>
        </p:spPr>
        <p:txBody>
          <a:bodyPr vert="horz" anchor="ctr">
            <a:normAutofit/>
          </a:bodyPr>
          <a:lstStyle/>
          <a:p>
            <a:r>
              <a:rPr kumimoji="0" lang="hr-HR" smtClean="0"/>
              <a:t>Kliknite da biste uredili stil naslova matrice</a:t>
            </a:r>
            <a:endParaRPr kumimoji="0" lang="en-US"/>
          </a:p>
        </p:txBody>
      </p:sp>
      <p:sp>
        <p:nvSpPr>
          <p:cNvPr id="13" name="Rezervirano mjesto teksta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hr-HR" smtClean="0"/>
              <a:t>Kliknite da biste uredili stilove teksta matrice</a:t>
            </a:r>
          </a:p>
          <a:p>
            <a:pPr lvl="1" eaLnBrk="1" latinLnBrk="0" hangingPunct="1"/>
            <a:r>
              <a:rPr kumimoji="0" lang="hr-HR" smtClean="0"/>
              <a:t>Druga razina</a:t>
            </a:r>
          </a:p>
          <a:p>
            <a:pPr lvl="2" eaLnBrk="1" latinLnBrk="0" hangingPunct="1"/>
            <a:r>
              <a:rPr kumimoji="0" lang="hr-HR" smtClean="0"/>
              <a:t>Treća razina</a:t>
            </a:r>
          </a:p>
          <a:p>
            <a:pPr lvl="3" eaLnBrk="1" latinLnBrk="0" hangingPunct="1"/>
            <a:r>
              <a:rPr kumimoji="0" lang="hr-HR" smtClean="0"/>
              <a:t>Četvrta razina</a:t>
            </a:r>
          </a:p>
          <a:p>
            <a:pPr lvl="4" eaLnBrk="1" latinLnBrk="0" hangingPunct="1"/>
            <a:r>
              <a:rPr kumimoji="0" lang="hr-HR" smtClean="0"/>
              <a:t>Peta razina</a:t>
            </a:r>
            <a:endParaRPr kumimoji="0" lang="en-US"/>
          </a:p>
        </p:txBody>
      </p:sp>
      <p:sp>
        <p:nvSpPr>
          <p:cNvPr id="14" name="Rezervirano mjesto datuma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42D5E092-EC2E-475F-B69B-7FA42EE8B7AD}" type="datetimeFigureOut">
              <a:rPr lang="sr-Latn-CS" smtClean="0"/>
              <a:pPr/>
              <a:t>21.2.2018.</a:t>
            </a:fld>
            <a:endParaRPr lang="hr-HR"/>
          </a:p>
        </p:txBody>
      </p:sp>
      <p:sp>
        <p:nvSpPr>
          <p:cNvPr id="3" name="Rezervirano mjesto podnožja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hr-HR"/>
          </a:p>
        </p:txBody>
      </p:sp>
      <p:sp>
        <p:nvSpPr>
          <p:cNvPr id="23" name="Rezervirano mjesto broja slajda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E9411EE6-463C-4057-BF6E-585AEFD9BB74}" type="slidenum">
              <a:rPr lang="hr-HR" smtClean="0"/>
              <a:pPr/>
              <a:t>‹#›</a:t>
            </a:fld>
            <a:endParaRPr lang="hr-HR"/>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hr-HR" dirty="0" smtClean="0">
                <a:effectLst>
                  <a:outerShdw blurRad="38100" dist="38100" dir="2700000" algn="tl">
                    <a:srgbClr val="000000">
                      <a:alpha val="43137"/>
                    </a:srgbClr>
                  </a:outerShdw>
                </a:effectLst>
              </a:rPr>
              <a:t>12 NAJLJEPŠIH LJUBAVNIH PRIČA</a:t>
            </a:r>
            <a:endParaRPr lang="hr-HR" dirty="0">
              <a:effectLst>
                <a:outerShdw blurRad="38100" dist="38100" dir="2700000" algn="tl">
                  <a:srgbClr val="000000">
                    <a:alpha val="43137"/>
                  </a:srgbClr>
                </a:outerShdw>
              </a:effectLst>
            </a:endParaRPr>
          </a:p>
        </p:txBody>
      </p:sp>
      <p:sp>
        <p:nvSpPr>
          <p:cNvPr id="3" name="Podnaslov 2"/>
          <p:cNvSpPr>
            <a:spLocks noGrp="1"/>
          </p:cNvSpPr>
          <p:nvPr>
            <p:ph type="subTitle" idx="1"/>
          </p:nvPr>
        </p:nvSpPr>
        <p:spPr/>
        <p:txBody>
          <a:bodyPr/>
          <a:lstStyle/>
          <a:p>
            <a:endParaRPr lang="hr-HR"/>
          </a:p>
        </p:txBody>
      </p:sp>
      <p:pic>
        <p:nvPicPr>
          <p:cNvPr id="4" name="Slika 3" descr="4384_big.jpg"/>
          <p:cNvPicPr>
            <a:picLocks noChangeAspect="1"/>
          </p:cNvPicPr>
          <p:nvPr/>
        </p:nvPicPr>
        <p:blipFill>
          <a:blip r:embed="rId2"/>
          <a:stretch>
            <a:fillRect/>
          </a:stretch>
        </p:blipFill>
        <p:spPr>
          <a:xfrm>
            <a:off x="4357686" y="3786190"/>
            <a:ext cx="3238500" cy="24384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taj-mahal.jpg"/>
          <p:cNvPicPr>
            <a:picLocks noGrp="1" noChangeAspect="1"/>
          </p:cNvPicPr>
          <p:nvPr>
            <p:ph idx="1"/>
          </p:nvPr>
        </p:nvPicPr>
        <p:blipFill>
          <a:blip r:embed="rId2"/>
          <a:stretch>
            <a:fillRect/>
          </a:stretch>
        </p:blipFill>
        <p:spPr>
          <a:xfrm>
            <a:off x="1981200" y="2025650"/>
            <a:ext cx="5181600" cy="4286250"/>
          </a:xfr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Richard Burton i </a:t>
            </a:r>
            <a:r>
              <a:rPr lang="hr-HR" dirty="0" err="1" smtClean="0"/>
              <a:t>Elizabeth</a:t>
            </a:r>
            <a:r>
              <a:rPr lang="hr-HR" dirty="0" smtClean="0"/>
              <a:t> Taylor</a:t>
            </a:r>
            <a:endParaRPr lang="hr-HR" dirty="0"/>
          </a:p>
        </p:txBody>
      </p:sp>
      <p:sp>
        <p:nvSpPr>
          <p:cNvPr id="3" name="Rezervirano mjesto sadržaja 2"/>
          <p:cNvSpPr>
            <a:spLocks noGrp="1"/>
          </p:cNvSpPr>
          <p:nvPr>
            <p:ph idx="1"/>
          </p:nvPr>
        </p:nvSpPr>
        <p:spPr/>
        <p:txBody>
          <a:bodyPr>
            <a:normAutofit fontScale="62500" lnSpcReduction="20000"/>
          </a:bodyPr>
          <a:lstStyle/>
          <a:p>
            <a:r>
              <a:rPr lang="hr-HR" dirty="0" smtClean="0"/>
              <a:t> Richard Burton i </a:t>
            </a:r>
            <a:r>
              <a:rPr lang="hr-HR" dirty="0" err="1" smtClean="0"/>
              <a:t>Elizabeth</a:t>
            </a:r>
            <a:r>
              <a:rPr lang="hr-HR" dirty="0" smtClean="0"/>
              <a:t> Taylor nastupili su zajedno u nekoliko filmova, uključujući i onom o Marku Antoniju i Kleopatri, za vrijeme kojeg su se strastveno zaljubili. Njihova kemija i seksualnu privlačnost bila je više nego očita,  iako su oboje u braku s drugim ljudima kad im je ljubavna priča počela. Ubrzo su se vjenčali, a njihovi ispadi punili su novine deset godina. 1974. godine su se </a:t>
            </a:r>
            <a:r>
              <a:rPr lang="hr-HR" dirty="0" err="1" smtClean="0"/>
              <a:t>rastavili..</a:t>
            </a:r>
            <a:r>
              <a:rPr lang="hr-HR" dirty="0" smtClean="0"/>
              <a:t>.  samo da bi ponovo se vjenčati, 16 mjeseci kasnije u Africi. No ni ovog puta nije potrajalo razveli su se za manje od godinu dana kasnije.</a:t>
            </a:r>
            <a:br>
              <a:rPr lang="hr-HR" dirty="0" smtClean="0"/>
            </a:br>
            <a:r>
              <a:rPr lang="hr-HR" dirty="0" smtClean="0"/>
              <a:t/>
            </a:r>
            <a:br>
              <a:rPr lang="hr-HR" dirty="0" smtClean="0"/>
            </a:br>
            <a:r>
              <a:rPr lang="hr-HR" dirty="0" smtClean="0"/>
              <a:t>No njihova burna ljubav još uvijek izaziva veliku pozornost, a da ljubav nikad nije prestala govori i činjenica da je Burton </a:t>
            </a:r>
            <a:r>
              <a:rPr lang="hr-HR" dirty="0" err="1" smtClean="0"/>
              <a:t>Elizabeth</a:t>
            </a:r>
            <a:r>
              <a:rPr lang="hr-HR" dirty="0" smtClean="0"/>
              <a:t> prije svoje smrti 1984. godine napisao pismo u kojem otkriva koliko je voli te da nikad nije prestala biti ljubav njegovog života. Ovo pismo Taylor je u mnogo navrata spomenula kao najveću dragocjenost u svom životu.</a:t>
            </a:r>
            <a:br>
              <a:rPr lang="hr-HR" dirty="0" smtClean="0"/>
            </a:br>
            <a:endParaRPr lang="hr-H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Juan</a:t>
            </a:r>
            <a:r>
              <a:rPr lang="hr-HR" dirty="0" smtClean="0"/>
              <a:t> i </a:t>
            </a:r>
            <a:r>
              <a:rPr lang="hr-HR" dirty="0" err="1" smtClean="0"/>
              <a:t>Evita</a:t>
            </a:r>
            <a:r>
              <a:rPr lang="hr-HR" dirty="0" smtClean="0"/>
              <a:t> Peron</a:t>
            </a:r>
            <a:endParaRPr lang="hr-HR" dirty="0"/>
          </a:p>
        </p:txBody>
      </p:sp>
      <p:sp>
        <p:nvSpPr>
          <p:cNvPr id="3" name="Rezervirano mjesto sadržaja 2"/>
          <p:cNvSpPr>
            <a:spLocks noGrp="1"/>
          </p:cNvSpPr>
          <p:nvPr>
            <p:ph idx="1"/>
          </p:nvPr>
        </p:nvSpPr>
        <p:spPr/>
        <p:txBody>
          <a:bodyPr>
            <a:normAutofit lnSpcReduction="10000"/>
          </a:bodyPr>
          <a:lstStyle/>
          <a:p>
            <a:r>
              <a:rPr lang="hr-HR" b="1" dirty="0" smtClean="0"/>
              <a:t> </a:t>
            </a:r>
            <a:r>
              <a:rPr lang="hr-HR" dirty="0" err="1" smtClean="0"/>
              <a:t>Juan</a:t>
            </a:r>
            <a:r>
              <a:rPr lang="hr-HR" dirty="0" smtClean="0"/>
              <a:t> Domingo i </a:t>
            </a:r>
            <a:r>
              <a:rPr lang="hr-HR" dirty="0" err="1" smtClean="0"/>
              <a:t>Evita</a:t>
            </a:r>
            <a:r>
              <a:rPr lang="hr-HR" dirty="0" smtClean="0"/>
              <a:t> bili su moćni ljubavno-politički par. Nakon što se sama izdigla iz siromaštva, </a:t>
            </a:r>
            <a:r>
              <a:rPr lang="hr-HR" dirty="0" err="1" smtClean="0"/>
              <a:t>Evita</a:t>
            </a:r>
            <a:r>
              <a:rPr lang="hr-HR" dirty="0" smtClean="0"/>
              <a:t> je očarala </a:t>
            </a:r>
            <a:r>
              <a:rPr lang="hr-HR" dirty="0" err="1" smtClean="0"/>
              <a:t>Juana</a:t>
            </a:r>
            <a:r>
              <a:rPr lang="hr-HR" dirty="0" smtClean="0"/>
              <a:t> Dominga i njih dvoje su se zaljubili. Oni su promijenili političku sliku Argentine i postali jedan od najomiljenijih parova te države i šire. </a:t>
            </a:r>
          </a:p>
          <a:p>
            <a:r>
              <a:rPr lang="hr-HR" dirty="0" smtClean="0"/>
              <a:t> Ostali su zajedno do njezine smrti (preminula je od raka maternice) 1952. godine.</a:t>
            </a:r>
            <a:endParaRPr lang="hr-H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poznati parovi01.jpg"/>
          <p:cNvPicPr>
            <a:picLocks noGrp="1" noChangeAspect="1"/>
          </p:cNvPicPr>
          <p:nvPr>
            <p:ph idx="1"/>
          </p:nvPr>
        </p:nvPicPr>
        <p:blipFill>
          <a:blip r:embed="rId2"/>
          <a:stretch>
            <a:fillRect/>
          </a:stretch>
        </p:blipFill>
        <p:spPr>
          <a:xfrm>
            <a:off x="1785918" y="2214554"/>
            <a:ext cx="4158276" cy="3830948"/>
          </a:xfrm>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John</a:t>
            </a:r>
            <a:r>
              <a:rPr lang="hr-HR" dirty="0" smtClean="0"/>
              <a:t> </a:t>
            </a:r>
            <a:r>
              <a:rPr lang="hr-HR" dirty="0" err="1" smtClean="0"/>
              <a:t>F.Kennedy</a:t>
            </a:r>
            <a:r>
              <a:rPr lang="hr-HR" dirty="0" smtClean="0"/>
              <a:t> i </a:t>
            </a:r>
            <a:r>
              <a:rPr lang="hr-HR" dirty="0" err="1" smtClean="0"/>
              <a:t>Jackie</a:t>
            </a:r>
            <a:r>
              <a:rPr lang="hr-HR" dirty="0" smtClean="0"/>
              <a:t> Kennedy</a:t>
            </a:r>
            <a:endParaRPr lang="hr-HR" dirty="0"/>
          </a:p>
        </p:txBody>
      </p:sp>
      <p:sp>
        <p:nvSpPr>
          <p:cNvPr id="3" name="Rezervirano mjesto sadržaja 2"/>
          <p:cNvSpPr>
            <a:spLocks noGrp="1"/>
          </p:cNvSpPr>
          <p:nvPr>
            <p:ph idx="1"/>
          </p:nvPr>
        </p:nvSpPr>
        <p:spPr/>
        <p:txBody>
          <a:bodyPr>
            <a:normAutofit fontScale="55000" lnSpcReduction="20000"/>
          </a:bodyPr>
          <a:lstStyle/>
          <a:p>
            <a:r>
              <a:rPr lang="vi-VN" dirty="0" smtClean="0"/>
              <a:t>Kennedyjevi su poznati po tzv. prokletstvu koje ih je godinama pratilo, tj. brojnim nedaćama koje su zadesile ovu poznatu obitelj. Tako ni njeni najpoznatiji članovi, slavni predsjednički par John Fitzgerald Kennedy i njegova supruga Jacqueline, nisu imali ništa više sreće. Upoznali su se na jednoj večeri preko zajedničkog prijatelja, novinara Charlesa Bartletta, i vjenčali su se 1953. Zajednički život započeli su u McLeanu u Virginiji. Nisu imali puno sreće u privatnom životu </a:t>
            </a:r>
            <a:r>
              <a:rPr lang="hr-HR" dirty="0" smtClean="0"/>
              <a:t>.</a:t>
            </a:r>
          </a:p>
          <a:p>
            <a:r>
              <a:rPr lang="vi-VN" dirty="0" smtClean="0"/>
              <a:t> Sreća im se osmjehnula 1960. kada John pobjeđuje na predsjedničkim izborima i s vremenom postaje jedan od najpopularnijih američkih predsjednika, a Jackie miljenica političkih i društvenih krugova u kojima se kretala i modna ikona brojnih žena diljem svijeta. Sve se promijenilo kobne 1963., točnije 21. studenog u Dallasu, kada je na njenog supruga izvršen atentat tijekom vožnje ulicama grada. Ubijen je hicem u glavu. Njegova je krv poprskala Jackien slavni ružičasti Chanelov kostim koji je nosila u tom trenutku, a nije ga skidala ni kasnije tijekom ceremonija vezanih uz Johnovu smrt. Jackie je bila uz njega u bolnici kada je preminuo. Na početku njegovog pogreba skinula je vjenčani prsten sa svog prsta i stavila ga na njegov uz riječi </a:t>
            </a:r>
            <a:r>
              <a:rPr lang="vi-VN" i="1" dirty="0" smtClean="0"/>
              <a:t>Now I have nothing left (Sada nemam više ništa). </a:t>
            </a:r>
            <a:endParaRPr lang="hr-HR"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d81d53659bfd7de46a017277f44e27eb--photo-booths-john-fitzgerald.jpg"/>
          <p:cNvPicPr>
            <a:picLocks noGrp="1" noChangeAspect="1"/>
          </p:cNvPicPr>
          <p:nvPr>
            <p:ph idx="1"/>
          </p:nvPr>
        </p:nvPicPr>
        <p:blipFill>
          <a:blip r:embed="rId2"/>
          <a:stretch>
            <a:fillRect/>
          </a:stretch>
        </p:blipFill>
        <p:spPr>
          <a:xfrm>
            <a:off x="2071670" y="1857364"/>
            <a:ext cx="3794920" cy="4572000"/>
          </a:xfr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Adolf Hitler i Eva Braun</a:t>
            </a:r>
            <a:endParaRPr lang="hr-HR" dirty="0"/>
          </a:p>
        </p:txBody>
      </p:sp>
      <p:sp>
        <p:nvSpPr>
          <p:cNvPr id="3" name="Rezervirano mjesto sadržaja 2"/>
          <p:cNvSpPr>
            <a:spLocks noGrp="1"/>
          </p:cNvSpPr>
          <p:nvPr>
            <p:ph idx="1"/>
          </p:nvPr>
        </p:nvSpPr>
        <p:spPr/>
        <p:txBody>
          <a:bodyPr>
            <a:normAutofit fontScale="55000" lnSpcReduction="20000"/>
          </a:bodyPr>
          <a:lstStyle/>
          <a:p>
            <a:r>
              <a:rPr lang="vi-VN" dirty="0" smtClean="0"/>
              <a:t>Groteskna ljubavna priča ljepotice i monstruma započinje 1929. kada je 40-godišnji Adolf Hitler, vođa Nacionalsocijalističke njemačke radničke partije, ušao u fotografski studio svojeg prijatelja Heinricha Hoffmana i ugledao njegovu novu zaposlenicu, 17-godišnju plavušu Evu Braun.  Hoffman je taj doživljaj opisao kao „ljubav na prvi pogled“. Hitler je bio impresioniran Evinom ljepotom, a ona njegovom moći i slavom koju je imao već tada, iako je još uvijek bio u usponu svoje političke karijere. Započeli su ljubavnu vezu koja je trajala 16 godina. Hitler dugo nije bio spreman ulaziti u brak, na pitanja novinara odgovarao je da je </a:t>
            </a:r>
            <a:r>
              <a:rPr lang="vi-VN" i="1" dirty="0" smtClean="0"/>
              <a:t>oženjen za njemački narod i njegovu sudbinu</a:t>
            </a:r>
            <a:r>
              <a:rPr lang="vi-VN" dirty="0" smtClean="0"/>
              <a:t>. Za njegovu se ljubavnicu godinama uopće nije znalo u javnosti. U doba najveće moći nacističke partije Hitler nije imao mnogo vremena za svoju draganu koja je zbog toga često padala u depresiju. Tek ga je njen pokušaj samoubojstva probudio i potaknuo da joj se više posveti i počinje se više pojavljivati s njom u javnosti.</a:t>
            </a:r>
            <a:br>
              <a:rPr lang="vi-VN" dirty="0" smtClean="0"/>
            </a:br>
            <a:r>
              <a:rPr lang="vi-VN" dirty="0" smtClean="0"/>
              <a:t>Naposljetku su se ipak vjenčali, i to dan prije nego što su si oduzeli život, tako da je brak potrajao svega 40 sati. 30. travnja 1945. ona i Hitler počinili su zajedničko samoubojstvo nakon što su uvidjeli da će Njemačka izgubiti Drugi svjetski rat. Hitler se upucao pištoljem, a Eva je popila bočicu otrova. Njihova su tijela spaljena.                </a:t>
            </a:r>
            <a:endParaRPr lang="hr-H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hitlerbraun-56a48c923df78cf77282ef14.jpg"/>
          <p:cNvPicPr>
            <a:picLocks noGrp="1" noChangeAspect="1"/>
          </p:cNvPicPr>
          <p:nvPr>
            <p:ph idx="1"/>
          </p:nvPr>
        </p:nvPicPr>
        <p:blipFill>
          <a:blip r:embed="rId2"/>
          <a:stretch>
            <a:fillRect/>
          </a:stretch>
        </p:blipFill>
        <p:spPr>
          <a:xfrm>
            <a:off x="914400" y="2387600"/>
            <a:ext cx="7315200" cy="3562350"/>
          </a:xfrm>
        </p:spPr>
      </p:pic>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Pablo</a:t>
            </a:r>
            <a:r>
              <a:rPr lang="hr-HR" dirty="0" smtClean="0"/>
              <a:t> Picasso i Dora </a:t>
            </a:r>
            <a:r>
              <a:rPr lang="hr-HR" dirty="0" err="1" smtClean="0"/>
              <a:t>Maar</a:t>
            </a:r>
            <a:endParaRPr lang="hr-HR" dirty="0"/>
          </a:p>
        </p:txBody>
      </p:sp>
      <p:sp>
        <p:nvSpPr>
          <p:cNvPr id="3" name="Rezervirano mjesto sadržaja 2"/>
          <p:cNvSpPr>
            <a:spLocks noGrp="1"/>
          </p:cNvSpPr>
          <p:nvPr>
            <p:ph idx="1"/>
          </p:nvPr>
        </p:nvSpPr>
        <p:spPr/>
        <p:txBody>
          <a:bodyPr>
            <a:normAutofit fontScale="47500" lnSpcReduction="20000"/>
          </a:bodyPr>
          <a:lstStyle/>
          <a:p>
            <a:r>
              <a:rPr lang="vi-VN" dirty="0" smtClean="0"/>
              <a:t>Kći hrvatskog arhitekta Josipa Markovića i Francuskinje Louise Isevoisin, Teodora Marković ili kraće Dora Maar, u Parizu je završila studij fotografije i proslavila se kao vrsna potretistica u krugu francuskih nadrealista. U siječnju 1936. upoznala se s uglednim umjetnikom Pabom Picassom u pariškom kafiću Les Deux Magots. Navodno ju je primijetio kako sjedi za jednim stolom i igra se nožićem zabijajući ga između prstiju ruke dok nije prokrvarila. Svojom je ljepotom, talentom i izvrsnim španjolskim očarala poznatog slikara. Postali su ljubavnici čija je veza potrajala gotovo devet godina. Međutim, Picasso Doru nije volio koliko ona njega niti se korektno odnosio prema njoj dok je ona žrtvovala svoju umjetnost i karijeru kako bi mu se posvetila. Ponašao se prema njoj kao da je njen gospodar, a ne ljubavnik. Fotografiju kojom se bavila smatrao je pukim sredstvom pored slikarskog umijeća. Dora nije bila sretna, što se vidjelo i iz brojnih njenih portreta koje je naslikao i prikazao ju ozbiljnu, nesretnu ili uplakanu. Naposljetku je odlučio prekinuti s njom 1945. Doru je to  toliko pogodio da je doživjela emocionalni slom i provela duže vrijeme pišući poeziju i slikajući krajolike kako bi se oporavila. Do kraja je života živjela u svom stanu u ulici Savoie na rubu siromaštva. Nakon nje Picasso je imao mnogo drugih ljubavnica čija je lica također ovjekovječio na platnu. On umire 1973., iste godine kao i Dorin otac, a ona mu se pridružuje 1997.</a:t>
            </a:r>
            <a:endParaRPr lang="hr-HR"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bbimagehandler.jpg"/>
          <p:cNvPicPr>
            <a:picLocks noGrp="1" noChangeAspect="1"/>
          </p:cNvPicPr>
          <p:nvPr>
            <p:ph idx="1"/>
          </p:nvPr>
        </p:nvPicPr>
        <p:blipFill>
          <a:blip r:embed="rId2"/>
          <a:stretch>
            <a:fillRect/>
          </a:stretch>
        </p:blipFill>
        <p:spPr>
          <a:xfrm>
            <a:off x="1294279" y="1882775"/>
            <a:ext cx="6555441" cy="4572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Vjerujete li u ljubav? Postoji li prava ljubav? Što je ljubav?</a:t>
            </a:r>
            <a:endParaRPr lang="hr-HR" dirty="0"/>
          </a:p>
        </p:txBody>
      </p:sp>
      <p:sp>
        <p:nvSpPr>
          <p:cNvPr id="3" name="Rezervirano mjesto sadržaja 2"/>
          <p:cNvSpPr>
            <a:spLocks noGrp="1"/>
          </p:cNvSpPr>
          <p:nvPr>
            <p:ph idx="1"/>
          </p:nvPr>
        </p:nvSpPr>
        <p:spPr/>
        <p:txBody>
          <a:bodyPr>
            <a:normAutofit fontScale="92500" lnSpcReduction="20000"/>
          </a:bodyPr>
          <a:lstStyle/>
          <a:p>
            <a:r>
              <a:rPr lang="hr-HR" dirty="0" smtClean="0"/>
              <a:t>Ljubav je stanje srca i uma koje razumije šutnju i može vas natjerati na ples uz melodiju uzdisaja.  Svatko od nas prije ili kasnije doživio je ovo neobjašnjivo stanje i njegov intenzitet, no neke ljubavne priče prelaze granice prostora i vremena, a neki će parovi biti pamćeni i spominjani dokle bude ljudi.</a:t>
            </a:r>
            <a:br>
              <a:rPr lang="hr-HR" dirty="0" smtClean="0"/>
            </a:br>
            <a:r>
              <a:rPr lang="hr-HR" dirty="0" smtClean="0"/>
              <a:t/>
            </a:r>
            <a:br>
              <a:rPr lang="hr-HR" dirty="0" smtClean="0"/>
            </a:br>
            <a:r>
              <a:rPr lang="hr-HR" dirty="0" smtClean="0"/>
              <a:t>Ovi poznati parovi i njihove priče iz različitih stoljeća i kutaka svijeta često nas podsjećaju što prava, vječna ljubav znači.</a:t>
            </a:r>
            <a:endParaRPr lang="hr-HR"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Princ Charles i </a:t>
            </a:r>
            <a:r>
              <a:rPr lang="hr-HR" dirty="0" err="1" smtClean="0"/>
              <a:t>Lady</a:t>
            </a:r>
            <a:r>
              <a:rPr lang="hr-HR" dirty="0" smtClean="0"/>
              <a:t> Diana</a:t>
            </a:r>
            <a:endParaRPr lang="hr-HR" dirty="0"/>
          </a:p>
        </p:txBody>
      </p:sp>
      <p:sp>
        <p:nvSpPr>
          <p:cNvPr id="3" name="Rezervirano mjesto sadržaja 2"/>
          <p:cNvSpPr>
            <a:spLocks noGrp="1"/>
          </p:cNvSpPr>
          <p:nvPr>
            <p:ph idx="1"/>
          </p:nvPr>
        </p:nvSpPr>
        <p:spPr/>
        <p:txBody>
          <a:bodyPr>
            <a:normAutofit fontScale="62500" lnSpcReduction="20000"/>
          </a:bodyPr>
          <a:lstStyle/>
          <a:p>
            <a:r>
              <a:rPr lang="vi-VN" dirty="0" smtClean="0"/>
              <a:t>Njihovo je vjenčanje u katedrali sv. Pavla 29. lipnja 1981. nazvano „vjenčanjem stoljeća“. Ceremoniju je pratilo 750 milijuna ljudi diljem svijeta putem televizijskih prijamnika. Sljedeće godine dobili su prvog sina Williama, a 1985. godine Henryja. Na izgled idiličan brak počeo se raspadati već krajem 80-ih. Oboje su bili nevjerni. Charles je Dianu varao sa svojom prvom ljubavi Camillom Parker Bowles, za koju su mediji tvrdili da nikada nije sasvim prekinula vezu s njim. S druge strane, Dianu su novinari krivili da je Charlesa varala sa svojim instruktorom jahanja, ali i ragbijašem Willom Charlingom. 1995. Charles je priznao da još uvijek voli Camillu pa su se iduće godine on i Diana rastali. 1997. svijet je potresla vijest o smrti bivše princeze od Walesa u automobilskoj nesreći u Parizu zajedno sa svojim ljubavnikom Dodijem Al Fayedom, sinom egipatskog milijardera. Charles je 2005. </a:t>
            </a:r>
            <a:r>
              <a:rPr lang="vi-VN" smtClean="0"/>
              <a:t>oženio Camillu, međutim, ona nikada nije pobrala simpatije javnosti kao Diana koja još uvijek drži titulu najpopularnije britanske princeze u povijesti.        </a:t>
            </a:r>
            <a:endParaRPr lang="hr-H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preuzmi.jpg"/>
          <p:cNvPicPr>
            <a:picLocks noGrp="1" noChangeAspect="1"/>
          </p:cNvPicPr>
          <p:nvPr>
            <p:ph idx="1"/>
          </p:nvPr>
        </p:nvPicPr>
        <p:blipFill>
          <a:blip r:embed="rId2"/>
          <a:stretch>
            <a:fillRect/>
          </a:stretch>
        </p:blipFill>
        <p:spPr>
          <a:xfrm>
            <a:off x="1142976" y="2143116"/>
            <a:ext cx="2414598" cy="3887912"/>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Kleopatra i Marko Antonije</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smtClean="0"/>
              <a:t>Ova ljubavna priča dogodila se 31.pr.Kr.u Egiptu</a:t>
            </a:r>
          </a:p>
          <a:p>
            <a:r>
              <a:rPr lang="hr-HR" dirty="0" smtClean="0"/>
              <a:t>Ove dvoje ljudi imali su toliko žestoku ljubav da se  protiv njih i njihove ljubavi čak vodio rat, samo kako bi ih se razdvojilo.  Kada je Marko Antonije ostavio svoju ženu </a:t>
            </a:r>
            <a:r>
              <a:rPr lang="hr-HR" dirty="0" err="1" smtClean="0"/>
              <a:t>Oktaviju</a:t>
            </a:r>
            <a:r>
              <a:rPr lang="hr-HR" dirty="0" smtClean="0"/>
              <a:t> radi čarobne i strastvene Kleopatre, </a:t>
            </a:r>
            <a:r>
              <a:rPr lang="hr-HR" dirty="0" err="1" smtClean="0"/>
              <a:t>Oktavijin</a:t>
            </a:r>
            <a:r>
              <a:rPr lang="hr-HR" dirty="0" smtClean="0"/>
              <a:t> brat </a:t>
            </a:r>
            <a:r>
              <a:rPr lang="hr-HR" dirty="0" err="1" smtClean="0"/>
              <a:t>Oktavijan</a:t>
            </a:r>
            <a:r>
              <a:rPr lang="hr-HR" dirty="0" smtClean="0"/>
              <a:t> poveo je rimsku vojsku kako bi ih uništio. Ovi poznati ljubavnici i smrt su dočekali zajedno – počinili su samoubojstvo.</a:t>
            </a:r>
            <a:endParaRPr lang="hr-HR"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err="1" smtClean="0"/>
              <a:t>Tristan</a:t>
            </a:r>
            <a:r>
              <a:rPr lang="hr-HR" dirty="0" smtClean="0"/>
              <a:t> i </a:t>
            </a:r>
            <a:r>
              <a:rPr lang="hr-HR" dirty="0" err="1" smtClean="0"/>
              <a:t>Izolda</a:t>
            </a:r>
            <a:endParaRPr lang="hr-HR" dirty="0"/>
          </a:p>
        </p:txBody>
      </p:sp>
      <p:sp>
        <p:nvSpPr>
          <p:cNvPr id="3" name="Rezervirano mjesto sadržaja 2"/>
          <p:cNvSpPr>
            <a:spLocks noGrp="1"/>
          </p:cNvSpPr>
          <p:nvPr>
            <p:ph idx="1"/>
          </p:nvPr>
        </p:nvSpPr>
        <p:spPr/>
        <p:txBody>
          <a:bodyPr>
            <a:normAutofit fontScale="92500" lnSpcReduction="20000"/>
          </a:bodyPr>
          <a:lstStyle/>
          <a:p>
            <a:pPr>
              <a:buFont typeface="Arial" pitchFamily="34" charset="0"/>
              <a:buChar char="•"/>
            </a:pPr>
            <a:r>
              <a:rPr lang="hr-HR" dirty="0" smtClean="0"/>
              <a:t>Ova ljubavna priča dogodila se u 13.st.u Irskoj</a:t>
            </a:r>
            <a:endParaRPr lang="hr-HR" b="1" dirty="0" smtClean="0"/>
          </a:p>
          <a:p>
            <a:pPr>
              <a:buFont typeface="Arial" pitchFamily="34" charset="0"/>
              <a:buChar char="•"/>
            </a:pPr>
            <a:r>
              <a:rPr lang="vi-VN" dirty="0" smtClean="0"/>
              <a:t>Tristan se zaljubio u ženu svog voljenog strica, kralja Marka. Bio je to ljubavni trokut sa međusobnim odnosima punim ljubavi i poštovanja. Ipak, Tristan i Izolda nisu mogli ignorirati svoju strast i počeli su preljubničku aferu. Kada je to saznao kralj  je u bijesu ubio Tristana otrovnim mačem, a saznavši za njegovu smrt i vidješi beživotno tijelo Izolda umire od tuge.</a:t>
            </a:r>
            <a:endParaRPr lang="hr-HR"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preuzmi (1).jpg"/>
          <p:cNvPicPr>
            <a:picLocks noGrp="1" noChangeAspect="1"/>
          </p:cNvPicPr>
          <p:nvPr>
            <p:ph idx="1"/>
          </p:nvPr>
        </p:nvPicPr>
        <p:blipFill>
          <a:blip r:embed="rId2"/>
          <a:stretch>
            <a:fillRect/>
          </a:stretch>
        </p:blipFill>
        <p:spPr>
          <a:xfrm>
            <a:off x="1500166" y="2071678"/>
            <a:ext cx="5715039" cy="3872829"/>
          </a:xfr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Kraljica Viktorija i princ Albert</a:t>
            </a:r>
            <a:endParaRPr lang="hr-HR" dirty="0"/>
          </a:p>
        </p:txBody>
      </p:sp>
      <p:sp>
        <p:nvSpPr>
          <p:cNvPr id="3" name="Rezervirano mjesto sadržaja 2"/>
          <p:cNvSpPr>
            <a:spLocks noGrp="1"/>
          </p:cNvSpPr>
          <p:nvPr>
            <p:ph idx="1"/>
          </p:nvPr>
        </p:nvSpPr>
        <p:spPr/>
        <p:txBody>
          <a:bodyPr>
            <a:normAutofit/>
          </a:bodyPr>
          <a:lstStyle/>
          <a:p>
            <a:r>
              <a:rPr lang="hr-HR" b="1" dirty="0" smtClean="0"/>
              <a:t> </a:t>
            </a:r>
            <a:r>
              <a:rPr lang="hr-HR" sz="1600" dirty="0" smtClean="0"/>
              <a:t>Brak Viktorije i Alberta bio je unaprijed dogovoren, no ona se ludo zaljubila u čovjeka kojeg su joj drugi odabrali. Njemački princ Albert oborio ju je s nogu i odmah je osjetila njegovu privlačnost. Godine 1840. u Engleskoj dvadesetogodišnja Viktorija se udala za Alberta, a o njihovoj strastvenoj prvoj bračnoj večeri kazala je: “…Njegova pretjerana ljubav i naklonost dali su mi osjećaj nebeske ljubavi i sreće. Uzeo me u naručje i mi smo se samo ljubili, opet i iznova." Godine 1861. princ Albert je umro od tifusne groznice, ostavljajući iza sebe potpuno slomljenu Viktoriju. Nakon njegove smrti ona svoje lice u javnosti nije željela pokazati pune tri godine. Viktorija je nakon toga vladala još 40 godina (sveukupno 63 godine i 7 mjeseci) i toliko obožavala Alberta da je nosila samo crninu sve do smrti.   </a:t>
            </a:r>
            <a:endParaRPr lang="hr-HR" sz="1600" dirty="0"/>
          </a:p>
        </p:txBody>
      </p:sp>
      <p:pic>
        <p:nvPicPr>
          <p:cNvPr id="4" name="Slika 3" descr="poznati parovi04.jpg"/>
          <p:cNvPicPr>
            <a:picLocks noChangeAspect="1"/>
          </p:cNvPicPr>
          <p:nvPr/>
        </p:nvPicPr>
        <p:blipFill>
          <a:blip r:embed="rId2"/>
          <a:stretch>
            <a:fillRect/>
          </a:stretch>
        </p:blipFill>
        <p:spPr>
          <a:xfrm>
            <a:off x="6643702" y="4540096"/>
            <a:ext cx="2071702" cy="2317904"/>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Princ Edward i </a:t>
            </a:r>
            <a:r>
              <a:rPr lang="hr-HR" dirty="0" err="1" smtClean="0"/>
              <a:t>Wallis</a:t>
            </a:r>
            <a:r>
              <a:rPr lang="hr-HR" dirty="0" smtClean="0"/>
              <a:t> Simpson</a:t>
            </a:r>
            <a:endParaRPr lang="hr-HR" dirty="0"/>
          </a:p>
        </p:txBody>
      </p:sp>
      <p:sp>
        <p:nvSpPr>
          <p:cNvPr id="3" name="Rezervirano mjesto sadržaja 2"/>
          <p:cNvSpPr>
            <a:spLocks noGrp="1"/>
          </p:cNvSpPr>
          <p:nvPr>
            <p:ph idx="1"/>
          </p:nvPr>
        </p:nvSpPr>
        <p:spPr/>
        <p:txBody>
          <a:bodyPr>
            <a:normAutofit fontScale="85000" lnSpcReduction="20000"/>
          </a:bodyPr>
          <a:lstStyle/>
          <a:p>
            <a:r>
              <a:rPr lang="hr-HR" dirty="0" smtClean="0"/>
              <a:t>Edward VIII. bio je na čelu najpoznatije kraljevske monarhije na svijetu , no sve se to promijenilo kada se zaljubio (i oženio) s šarmantnom i zavodljivom </a:t>
            </a:r>
            <a:r>
              <a:rPr lang="hr-HR" dirty="0" err="1" smtClean="0"/>
              <a:t>Wallis</a:t>
            </a:r>
            <a:r>
              <a:rPr lang="hr-HR" dirty="0" smtClean="0"/>
              <a:t> Simpson. </a:t>
            </a:r>
            <a:r>
              <a:rPr lang="hr-HR" dirty="0" err="1" smtClean="0"/>
              <a:t>Wallis</a:t>
            </a:r>
            <a:r>
              <a:rPr lang="hr-HR" dirty="0" smtClean="0"/>
              <a:t>, koja nije bila u mogućnosti da postane britanska kraljica (budući da je ona Amerikanka čija dva razvoda nije priznavala Crkva Engleske, a čiji je Edvard bio nominalni poglavar)., ubrzo se razvela od svog dotadašnjeg supruga i upustila u ludu romansu s britanskim kraljem. Edward je postao kralj Ujedinjenog kraljevstva 1936. godine, no ubrzo je abdicirao i odrekao se prijestolja kako bi bio u braku s ženom koju je volio.</a:t>
            </a:r>
            <a:endParaRPr lang="hr-HR"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endParaRPr lang="hr-HR"/>
          </a:p>
        </p:txBody>
      </p:sp>
      <p:pic>
        <p:nvPicPr>
          <p:cNvPr id="4" name="Rezervirano mjesto sadržaja 3" descr="poznati parovi05.jpg"/>
          <p:cNvPicPr>
            <a:picLocks noGrp="1" noChangeAspect="1"/>
          </p:cNvPicPr>
          <p:nvPr>
            <p:ph idx="1"/>
          </p:nvPr>
        </p:nvPicPr>
        <p:blipFill>
          <a:blip r:embed="rId2"/>
          <a:stretch>
            <a:fillRect/>
          </a:stretch>
        </p:blipFill>
        <p:spPr>
          <a:xfrm>
            <a:off x="1500166" y="2071678"/>
            <a:ext cx="3657600" cy="4267200"/>
          </a:xfr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hr-HR" dirty="0" smtClean="0"/>
              <a:t>Princ </a:t>
            </a:r>
            <a:r>
              <a:rPr lang="hr-HR" dirty="0" err="1" smtClean="0"/>
              <a:t>Khurran</a:t>
            </a:r>
            <a:r>
              <a:rPr lang="hr-HR" dirty="0" smtClean="0"/>
              <a:t> i </a:t>
            </a:r>
            <a:r>
              <a:rPr lang="hr-HR" dirty="0" err="1" smtClean="0"/>
              <a:t>Mumtaz</a:t>
            </a:r>
            <a:r>
              <a:rPr lang="hr-HR" dirty="0" smtClean="0"/>
              <a:t> Mahal </a:t>
            </a:r>
            <a:r>
              <a:rPr lang="hr-HR" dirty="0" err="1" smtClean="0"/>
              <a:t>Begun</a:t>
            </a:r>
            <a:endParaRPr lang="hr-HR" dirty="0"/>
          </a:p>
        </p:txBody>
      </p:sp>
      <p:sp>
        <p:nvSpPr>
          <p:cNvPr id="3" name="Rezervirano mjesto sadržaja 2"/>
          <p:cNvSpPr>
            <a:spLocks noGrp="1"/>
          </p:cNvSpPr>
          <p:nvPr>
            <p:ph idx="1"/>
          </p:nvPr>
        </p:nvSpPr>
        <p:spPr/>
        <p:txBody>
          <a:bodyPr>
            <a:normAutofit fontScale="92500" lnSpcReduction="10000"/>
          </a:bodyPr>
          <a:lstStyle/>
          <a:p>
            <a:r>
              <a:rPr lang="hr-HR" dirty="0" smtClean="0"/>
              <a:t> Princ </a:t>
            </a:r>
            <a:r>
              <a:rPr lang="hr-HR" dirty="0" err="1" smtClean="0"/>
              <a:t>Khurrum</a:t>
            </a:r>
            <a:r>
              <a:rPr lang="hr-HR" dirty="0" smtClean="0"/>
              <a:t> (koji je kasnije postao </a:t>
            </a:r>
            <a:r>
              <a:rPr lang="hr-HR" dirty="0" err="1" smtClean="0"/>
              <a:t>Shah</a:t>
            </a:r>
            <a:r>
              <a:rPr lang="hr-HR" dirty="0" smtClean="0"/>
              <a:t> Jahan) 1600.te godine u Indiji, strastveno se zaljubio u lijepu, gracioznu </a:t>
            </a:r>
            <a:r>
              <a:rPr lang="hr-HR" dirty="0" err="1" smtClean="0"/>
              <a:t>Arjumand</a:t>
            </a:r>
            <a:r>
              <a:rPr lang="hr-HR" dirty="0" smtClean="0"/>
              <a:t> Banu </a:t>
            </a:r>
            <a:r>
              <a:rPr lang="hr-HR" dirty="0" err="1" smtClean="0"/>
              <a:t>Begum</a:t>
            </a:r>
            <a:r>
              <a:rPr lang="hr-HR" dirty="0" smtClean="0"/>
              <a:t> (koju je kasnije preimenovao u </a:t>
            </a:r>
            <a:r>
              <a:rPr lang="hr-HR" dirty="0" err="1" smtClean="0"/>
              <a:t>Mumtaz</a:t>
            </a:r>
            <a:r>
              <a:rPr lang="hr-HR" dirty="0" smtClean="0"/>
              <a:t> Mahal) kada je ona imala samo četrnaest godina. Iako je već imao dvije supruge, </a:t>
            </a:r>
            <a:r>
              <a:rPr lang="hr-HR" dirty="0" err="1" smtClean="0"/>
              <a:t>Mumtaz</a:t>
            </a:r>
            <a:r>
              <a:rPr lang="hr-HR" dirty="0" smtClean="0"/>
              <a:t> Mahal bila je ljubav njegova života. Svugdje su putovali zajedno, a nakon što je umrla pri porodu njihovog četrnaestog djeteta, </a:t>
            </a:r>
            <a:r>
              <a:rPr lang="hr-HR" dirty="0" err="1" smtClean="0"/>
              <a:t>Shah</a:t>
            </a:r>
            <a:r>
              <a:rPr lang="hr-HR" dirty="0" smtClean="0"/>
              <a:t> Jahan je odlučio u njenu čast izgraditi Taj Mahal.</a:t>
            </a:r>
            <a:endParaRPr lang="hr-HR"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duševljenje">
  <a:themeElements>
    <a:clrScheme name="Oduševljenje">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duševljenj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Oduševljenj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41</TotalTime>
  <Words>800</Words>
  <Application>Microsoft Office PowerPoint</Application>
  <PresentationFormat>Prikaz na zaslonu (4:3)</PresentationFormat>
  <Paragraphs>29</Paragraphs>
  <Slides>21</Slides>
  <Notes>0</Notes>
  <HiddenSlides>0</HiddenSlides>
  <MMClips>0</MMClips>
  <ScaleCrop>false</ScaleCrop>
  <HeadingPairs>
    <vt:vector size="4" baseType="variant">
      <vt:variant>
        <vt:lpstr>Tema</vt:lpstr>
      </vt:variant>
      <vt:variant>
        <vt:i4>1</vt:i4>
      </vt:variant>
      <vt:variant>
        <vt:lpstr>Naslovi slajdova</vt:lpstr>
      </vt:variant>
      <vt:variant>
        <vt:i4>21</vt:i4>
      </vt:variant>
    </vt:vector>
  </HeadingPairs>
  <TitlesOfParts>
    <vt:vector size="22" baseType="lpstr">
      <vt:lpstr>Oduševljenje</vt:lpstr>
      <vt:lpstr>12 NAJLJEPŠIH LJUBAVNIH PRIČA</vt:lpstr>
      <vt:lpstr>Vjerujete li u ljubav? Postoji li prava ljubav? Što je ljubav?</vt:lpstr>
      <vt:lpstr>Kleopatra i Marko Antonije</vt:lpstr>
      <vt:lpstr>Tristan i Izolda</vt:lpstr>
      <vt:lpstr>Slajd 5</vt:lpstr>
      <vt:lpstr>Kraljica Viktorija i princ Albert</vt:lpstr>
      <vt:lpstr>Princ Edward i Wallis Simpson</vt:lpstr>
      <vt:lpstr>Slajd 8</vt:lpstr>
      <vt:lpstr>Princ Khurran i Mumtaz Mahal Begun</vt:lpstr>
      <vt:lpstr>Slajd 10</vt:lpstr>
      <vt:lpstr>Richard Burton i Elizabeth Taylor</vt:lpstr>
      <vt:lpstr>Juan i Evita Peron</vt:lpstr>
      <vt:lpstr>Slajd 13</vt:lpstr>
      <vt:lpstr>John F.Kennedy i Jackie Kennedy</vt:lpstr>
      <vt:lpstr>Slajd 15</vt:lpstr>
      <vt:lpstr>Adolf Hitler i Eva Braun</vt:lpstr>
      <vt:lpstr>Slajd 17</vt:lpstr>
      <vt:lpstr>Pablo Picasso i Dora Maar</vt:lpstr>
      <vt:lpstr>Slajd 19</vt:lpstr>
      <vt:lpstr>Princ Charles i Lady Diana</vt:lpstr>
      <vt:lpstr>Slajd 21</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12 NAJLJEPŠIH LJUBAVNIH PRIČA</dc:title>
  <dc:creator>Gradac</dc:creator>
  <cp:lastModifiedBy>Gradac</cp:lastModifiedBy>
  <cp:revision>4</cp:revision>
  <dcterms:created xsi:type="dcterms:W3CDTF">2018-02-15T11:53:48Z</dcterms:created>
  <dcterms:modified xsi:type="dcterms:W3CDTF">2018-02-21T07:13:45Z</dcterms:modified>
</cp:coreProperties>
</file>