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D99E-A2CC-413B-9496-CC20364AC8D1}" type="datetimeFigureOut">
              <a:rPr lang="sr-Latn-CS" smtClean="0"/>
              <a:pPr/>
              <a:t>19.2.2018.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3785-FBEB-4A0F-8ADA-D1FBD2AF98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D99E-A2CC-413B-9496-CC20364AC8D1}" type="datetimeFigureOut">
              <a:rPr lang="sr-Latn-CS" smtClean="0"/>
              <a:pPr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3785-FBEB-4A0F-8ADA-D1FBD2AF9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D99E-A2CC-413B-9496-CC20364AC8D1}" type="datetimeFigureOut">
              <a:rPr lang="sr-Latn-CS" smtClean="0"/>
              <a:pPr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3785-FBEB-4A0F-8ADA-D1FBD2AF9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D99E-A2CC-413B-9496-CC20364AC8D1}" type="datetimeFigureOut">
              <a:rPr lang="sr-Latn-CS" smtClean="0"/>
              <a:pPr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3785-FBEB-4A0F-8ADA-D1FBD2AF9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D99E-A2CC-413B-9496-CC20364AC8D1}" type="datetimeFigureOut">
              <a:rPr lang="sr-Latn-CS" smtClean="0"/>
              <a:pPr/>
              <a:t>19.2.2018.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B83785-FBEB-4A0F-8ADA-D1FBD2AF9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D99E-A2CC-413B-9496-CC20364AC8D1}" type="datetimeFigureOut">
              <a:rPr lang="sr-Latn-CS" smtClean="0"/>
              <a:pPr/>
              <a:t>19.2.2018.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3785-FBEB-4A0F-8ADA-D1FBD2AF9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D99E-A2CC-413B-9496-CC20364AC8D1}" type="datetimeFigureOut">
              <a:rPr lang="sr-Latn-CS" smtClean="0"/>
              <a:pPr/>
              <a:t>19.2.2018.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3785-FBEB-4A0F-8ADA-D1FBD2AF9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D99E-A2CC-413B-9496-CC20364AC8D1}" type="datetimeFigureOut">
              <a:rPr lang="sr-Latn-CS" smtClean="0"/>
              <a:pPr/>
              <a:t>19.2.2018.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3785-FBEB-4A0F-8ADA-D1FBD2AF9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D99E-A2CC-413B-9496-CC20364AC8D1}" type="datetimeFigureOut">
              <a:rPr lang="sr-Latn-CS" smtClean="0"/>
              <a:pPr/>
              <a:t>19.2.2018.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3785-FBEB-4A0F-8ADA-D1FBD2AF9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D99E-A2CC-413B-9496-CC20364AC8D1}" type="datetimeFigureOut">
              <a:rPr lang="sr-Latn-CS" smtClean="0"/>
              <a:pPr/>
              <a:t>19.2.2018.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3785-FBEB-4A0F-8ADA-D1FBD2AF9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D99E-A2CC-413B-9496-CC20364AC8D1}" type="datetimeFigureOut">
              <a:rPr lang="sr-Latn-CS" smtClean="0"/>
              <a:pPr/>
              <a:t>19.2.2018.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3785-FBEB-4A0F-8ADA-D1FBD2AF9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FFD99E-A2CC-413B-9496-CC20364AC8D1}" type="datetimeFigureOut">
              <a:rPr lang="sr-Latn-CS" smtClean="0"/>
              <a:pPr/>
              <a:t>19.2.2018.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B83785-FBEB-4A0F-8ADA-D1FBD2AF98E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ELIZABETANSKO KAZALIŠTE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Šekspirijansko kazalište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Englesko kazalište iz 16.st. I 17.st. </a:t>
            </a:r>
          </a:p>
          <a:p>
            <a:r>
              <a:rPr lang="hr-HR" dirty="0" smtClean="0"/>
              <a:t>Renesansno kazalište za 2000 gledatelja koji su ili stajali na otvorenom centralnom prostoru zvanom “dvorište” ili su sjedili u galerijama koje su okruživale “dvorište” s tri strane </a:t>
            </a:r>
          </a:p>
          <a:p>
            <a:r>
              <a:rPr lang="hr-HR" dirty="0" smtClean="0"/>
              <a:t>Na 4. strani je glumačka garderoba , a ispred nje prostrana pozornica , </a:t>
            </a:r>
            <a:r>
              <a:rPr lang="hr-HR" dirty="0" err="1" smtClean="0"/>
              <a:t>uzdignutan</a:t>
            </a:r>
            <a:r>
              <a:rPr lang="hr-HR" dirty="0" smtClean="0"/>
              <a:t> oko metar od tla</a:t>
            </a:r>
          </a:p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Pozornica se sastoji od dva djela </a:t>
            </a:r>
          </a:p>
          <a:p>
            <a:pPr>
              <a:buNone/>
            </a:pPr>
            <a:r>
              <a:rPr lang="hr-HR" dirty="0" smtClean="0"/>
              <a:t>    1. dio predstavlja eksterijer </a:t>
            </a:r>
          </a:p>
          <a:p>
            <a:pPr>
              <a:buNone/>
            </a:pPr>
            <a:r>
              <a:rPr lang="hr-HR" dirty="0" smtClean="0"/>
              <a:t>    2. dio je stražnji dio i bio je pod krovom. Podijeljen je u dva kata od kojih je donji služio za različite interijere ,dok je gornji kat služio za terase ili zidine.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Činove odjeljuje glazba ili klaunove šale</a:t>
            </a:r>
          </a:p>
          <a:p>
            <a:r>
              <a:rPr lang="hr-HR" dirty="0" smtClean="0"/>
              <a:t>Na kraju predstave glumci kleknu i otpjevaju molitvu za kralja</a:t>
            </a:r>
          </a:p>
          <a:p>
            <a:r>
              <a:rPr lang="hr-HR" dirty="0" smtClean="0"/>
              <a:t>Kostimi su bogati,ali se nije pazilo na povijesnu autentičnost </a:t>
            </a:r>
          </a:p>
          <a:p>
            <a:r>
              <a:rPr lang="hr-HR" dirty="0" smtClean="0"/>
              <a:t>Ženske su uloge igrali dječaci a sve ostale glumili su muškarci</a:t>
            </a:r>
          </a:p>
          <a:p>
            <a:r>
              <a:rPr lang="hr-HR" dirty="0" smtClean="0"/>
              <a:t>Publika je plaćala ulaznice,a publiku su </a:t>
            </a:r>
            <a:r>
              <a:rPr lang="hr-HR" smtClean="0"/>
              <a:t>činili nepismeni,pismeni,velikaši,prosjaci…</a:t>
            </a:r>
            <a:endParaRPr lang="hr-H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 descr="GlobeTeata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5992"/>
            <a:ext cx="4038600" cy="3050910"/>
          </a:xfrm>
        </p:spPr>
      </p:pic>
      <p:pic>
        <p:nvPicPr>
          <p:cNvPr id="6" name="Rezervirano mjesto sadržaja 5" descr="kazalist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604484"/>
            <a:ext cx="4038600" cy="2517394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156</Words>
  <Application>Microsoft Office PowerPoint</Application>
  <PresentationFormat>Prikaz na zaslonu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Vrh</vt:lpstr>
      <vt:lpstr>ELIZABETANSKO KAZALIŠTE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ELIZABETANSKO KAZALIŠTE</dc:title>
  <dc:creator>Gradac</dc:creator>
  <cp:lastModifiedBy>Gradac</cp:lastModifiedBy>
  <cp:revision>4</cp:revision>
  <dcterms:created xsi:type="dcterms:W3CDTF">2018-02-19T07:04:54Z</dcterms:created>
  <dcterms:modified xsi:type="dcterms:W3CDTF">2018-02-19T08:06:29Z</dcterms:modified>
</cp:coreProperties>
</file>