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4E6CD-3AF6-465F-A456-253A279E33AC}" type="datetimeFigureOut">
              <a:rPr lang="hr-HR" smtClean="0"/>
              <a:pPr/>
              <a:t>21.2.2018.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0D05-D857-4221-A4D9-78F5E86965E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4245887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4E6CD-3AF6-465F-A456-253A279E33AC}" type="datetimeFigureOut">
              <a:rPr lang="hr-HR" smtClean="0"/>
              <a:pPr/>
              <a:t>21.2.2018.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0D05-D857-4221-A4D9-78F5E86965E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409875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4E6CD-3AF6-465F-A456-253A279E33AC}" type="datetimeFigureOut">
              <a:rPr lang="hr-HR" smtClean="0"/>
              <a:pPr/>
              <a:t>21.2.2018.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0D05-D857-4221-A4D9-78F5E86965E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48863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4E6CD-3AF6-465F-A456-253A279E33AC}" type="datetimeFigureOut">
              <a:rPr lang="hr-HR" smtClean="0"/>
              <a:pPr/>
              <a:t>21.2.2018.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0D05-D857-4221-A4D9-78F5E86965E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14868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4E6CD-3AF6-465F-A456-253A279E33AC}" type="datetimeFigureOut">
              <a:rPr lang="hr-HR" smtClean="0"/>
              <a:pPr/>
              <a:t>21.2.2018.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0D05-D857-4221-A4D9-78F5E86965E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76985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4E6CD-3AF6-465F-A456-253A279E33AC}" type="datetimeFigureOut">
              <a:rPr lang="hr-HR" smtClean="0"/>
              <a:pPr/>
              <a:t>21.2.2018.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0D05-D857-4221-A4D9-78F5E86965E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113220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4E6CD-3AF6-465F-A456-253A279E33AC}" type="datetimeFigureOut">
              <a:rPr lang="hr-HR" smtClean="0"/>
              <a:pPr/>
              <a:t>21.2.2018.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0D05-D857-4221-A4D9-78F5E86965E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28878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4E6CD-3AF6-465F-A456-253A279E33AC}" type="datetimeFigureOut">
              <a:rPr lang="hr-HR" smtClean="0"/>
              <a:pPr/>
              <a:t>21.2.2018.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0D05-D857-4221-A4D9-78F5E86965E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306049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4E6CD-3AF6-465F-A456-253A279E33AC}" type="datetimeFigureOut">
              <a:rPr lang="hr-HR" smtClean="0"/>
              <a:pPr/>
              <a:t>21.2.2018.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0D05-D857-4221-A4D9-78F5E86965E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029935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4E6CD-3AF6-465F-A456-253A279E33AC}" type="datetimeFigureOut">
              <a:rPr lang="hr-HR" smtClean="0"/>
              <a:pPr/>
              <a:t>21.2.2018.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0D05-D857-4221-A4D9-78F5E86965E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36636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4E6CD-3AF6-465F-A456-253A279E33AC}" type="datetimeFigureOut">
              <a:rPr lang="hr-HR" smtClean="0"/>
              <a:pPr/>
              <a:t>21.2.2018.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0D05-D857-4221-A4D9-78F5E86965E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74114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4E6CD-3AF6-465F-A456-253A279E33AC}" type="datetimeFigureOut">
              <a:rPr lang="hr-HR" smtClean="0"/>
              <a:pPr/>
              <a:t>21.2.2018.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C0D05-D857-4221-A4D9-78F5E86965E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56693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William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Shakespeare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933056"/>
            <a:ext cx="2088232" cy="21602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116041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Rodio se 26.travnja 1564.godine,a umro 23.travnja 1616.godine u gradiću </a:t>
            </a:r>
            <a:r>
              <a:rPr lang="hr-HR" dirty="0" err="1" smtClean="0"/>
              <a:t>Stratford</a:t>
            </a:r>
            <a:r>
              <a:rPr lang="hr-HR" dirty="0" smtClean="0"/>
              <a:t> na Avionu(u isto vrijeme kada je u Rimu umro </a:t>
            </a:r>
            <a:r>
              <a:rPr lang="hr-HR" dirty="0" err="1" smtClean="0"/>
              <a:t>Michelangelo</a:t>
            </a:r>
            <a:r>
              <a:rPr lang="hr-HR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Treće je i najstarije muško dijete od osmero djece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Gotovo ni o jednom drugom piscu ne zna se tako malo kao o </a:t>
            </a:r>
            <a:r>
              <a:rPr lang="hr-HR" dirty="0" err="1" smtClean="0"/>
              <a:t>Williamu</a:t>
            </a:r>
            <a:r>
              <a:rPr lang="hr-HR" dirty="0" smtClean="0"/>
              <a:t> Shakespeareu</a:t>
            </a:r>
          </a:p>
          <a:p>
            <a:pPr>
              <a:buFont typeface="Wingdings" pitchFamily="2" charset="2"/>
              <a:buChar char="Ø"/>
            </a:pP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4064649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Engleski je književnik,kazališni glumac i redatelj,općenito smatran za najvećeg pisca engleskog jezika i najslavnijeg i najizvođenijeg svjetskog dramatičara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Njegova djela su prevedena na sve jezike </a:t>
            </a:r>
            <a:r>
              <a:rPr lang="hr-HR" dirty="0" err="1" smtClean="0"/>
              <a:t>svjeta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3706456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Pretpostavlja se da je napisao 34 drame,154 soneta i nekoliko pjesama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Njegovo se stvaralaštvo uglavnom dijeli na nekoliko kategorija:</a:t>
            </a:r>
          </a:p>
          <a:p>
            <a:pPr marL="514350" indent="-514350">
              <a:buFont typeface="+mj-lt"/>
              <a:buAutoNum type="arabicParenR"/>
            </a:pPr>
            <a:r>
              <a:rPr lang="hr-HR" dirty="0" smtClean="0"/>
              <a:t>Rane drame-komedije,povijesne(pokušaji tragedija)</a:t>
            </a:r>
          </a:p>
          <a:p>
            <a:pPr marL="514350" indent="-514350">
              <a:buFont typeface="+mj-lt"/>
              <a:buAutoNum type="arabicParenR"/>
            </a:pPr>
            <a:r>
              <a:rPr lang="hr-HR" dirty="0" smtClean="0"/>
              <a:t>Zrelo doba-velike tragedije</a:t>
            </a:r>
          </a:p>
          <a:p>
            <a:pPr marL="514350" indent="-514350">
              <a:buFont typeface="+mj-lt"/>
              <a:buAutoNum type="arabicParenR"/>
            </a:pPr>
            <a:r>
              <a:rPr lang="hr-HR" dirty="0" err="1" smtClean="0"/>
              <a:t>Poznije</a:t>
            </a:r>
            <a:r>
              <a:rPr lang="hr-HR" dirty="0" smtClean="0"/>
              <a:t> doba stvaralaštva(mračne komedije,romance)</a:t>
            </a:r>
          </a:p>
          <a:p>
            <a:pPr marL="514350" indent="-514350">
              <a:buFont typeface="+mj-lt"/>
              <a:buAutoNum type="arabicParenR"/>
            </a:pPr>
            <a:r>
              <a:rPr lang="hr-HR" dirty="0" smtClean="0"/>
              <a:t>Najpoznatije drame:Komedija zabluda,Richard 3.,</a:t>
            </a:r>
            <a:r>
              <a:rPr lang="hr-HR" dirty="0" err="1" smtClean="0"/>
              <a:t>Henry</a:t>
            </a:r>
            <a:r>
              <a:rPr lang="hr-HR" dirty="0" smtClean="0"/>
              <a:t> 4.,Hamlet,Romeo i Julija,</a:t>
            </a:r>
            <a:r>
              <a:rPr lang="hr-HR" dirty="0" err="1" smtClean="0"/>
              <a:t>Machbet</a:t>
            </a:r>
            <a:r>
              <a:rPr lang="hr-HR" dirty="0" smtClean="0"/>
              <a:t>,San ivanjske noći,</a:t>
            </a:r>
            <a:r>
              <a:rPr lang="hr-HR" dirty="0" err="1" smtClean="0"/>
              <a:t>Othello</a:t>
            </a:r>
            <a:r>
              <a:rPr lang="hr-HR" dirty="0" smtClean="0"/>
              <a:t>,Oluja,Mletački trgovac,Na tri kralja,Kralj </a:t>
            </a:r>
            <a:r>
              <a:rPr lang="hr-HR" dirty="0" err="1" smtClean="0"/>
              <a:t>Lear</a:t>
            </a:r>
            <a:r>
              <a:rPr lang="hr-HR" smtClean="0"/>
              <a:t>….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9934040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Shakespeare je jedan od nekolicine najvećih </a:t>
            </a:r>
            <a:r>
              <a:rPr lang="hr-HR" smtClean="0"/>
              <a:t>svjetskih </a:t>
            </a:r>
            <a:r>
              <a:rPr lang="hr-HR" smtClean="0"/>
              <a:t>književnika,autor </a:t>
            </a:r>
            <a:r>
              <a:rPr lang="hr-HR" dirty="0" smtClean="0"/>
              <a:t>koji bez sumnje spada u najužu elitu vrhunskih pisaca</a:t>
            </a:r>
          </a:p>
          <a:p>
            <a:pPr>
              <a:buFont typeface="Wingdings" pitchFamily="2" charset="2"/>
              <a:buChar char="Ø"/>
            </a:pPr>
            <a:endParaRPr lang="hr-HR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717032"/>
            <a:ext cx="2232248" cy="2020828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4077072"/>
            <a:ext cx="1478280" cy="1981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133910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140</Words>
  <Application>Microsoft Office PowerPoint</Application>
  <PresentationFormat>Prikaz na zaslonu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Tema sustava Office</vt:lpstr>
      <vt:lpstr>William Shakespeare</vt:lpstr>
      <vt:lpstr>Slajd 2</vt:lpstr>
      <vt:lpstr>Slajd 3</vt:lpstr>
      <vt:lpstr>Slajd 4</vt:lpstr>
      <vt:lpstr>Slajd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Shakespeare</dc:title>
  <dc:creator>Korisnik</dc:creator>
  <cp:lastModifiedBy>Gradac</cp:lastModifiedBy>
  <cp:revision>10</cp:revision>
  <dcterms:created xsi:type="dcterms:W3CDTF">2018-01-28T13:17:09Z</dcterms:created>
  <dcterms:modified xsi:type="dcterms:W3CDTF">2018-02-21T06:44:08Z</dcterms:modified>
</cp:coreProperties>
</file>