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F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CFF2B4-6E1C-46E7-AC42-B8DAD291745B}" type="datetimeFigureOut">
              <a:rPr lang="sr-Latn-CS" smtClean="0"/>
              <a:pPr/>
              <a:t>16.11.2018.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DF0640-9DF9-4A49-8BE1-82ED58B7007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</a:schemeClr>
                </a:solidFill>
              </a:rPr>
              <a:t>Moja škola</a:t>
            </a:r>
            <a:endParaRPr lang="hr-H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i="1" u="sng" dirty="0" smtClean="0">
                <a:solidFill>
                  <a:srgbClr val="BF9FDF"/>
                </a:solidFill>
              </a:rPr>
              <a:t>Lana Perković</a:t>
            </a:r>
            <a:endParaRPr lang="hr-HR" sz="3600" i="1" u="sng" dirty="0">
              <a:solidFill>
                <a:srgbClr val="BF9FD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 idem u </a:t>
            </a:r>
            <a:r>
              <a:rPr lang="hr-HR" dirty="0" smtClean="0">
                <a:solidFill>
                  <a:srgbClr val="FFFF00"/>
                </a:solidFill>
              </a:rPr>
              <a:t>OŠ Antuna Mihanovića Petropoljskog</a:t>
            </a:r>
          </a:p>
          <a:p>
            <a:r>
              <a:rPr lang="hr-HR" dirty="0" smtClean="0"/>
              <a:t>Ta škola se nalazi </a:t>
            </a:r>
            <a:r>
              <a:rPr lang="hr-HR" smtClean="0"/>
              <a:t>u </a:t>
            </a:r>
            <a:r>
              <a:rPr lang="hr-HR" smtClean="0">
                <a:solidFill>
                  <a:srgbClr val="FFFF00"/>
                </a:solidFill>
              </a:rPr>
              <a:t>Gradcu</a:t>
            </a:r>
            <a:endParaRPr lang="hr-HR" dirty="0" smtClean="0">
              <a:solidFill>
                <a:srgbClr val="FFFF00"/>
              </a:solidFill>
            </a:endParaRPr>
          </a:p>
          <a:p>
            <a:r>
              <a:rPr lang="hr-HR" dirty="0" smtClean="0"/>
              <a:t>To je jedna </a:t>
            </a:r>
            <a:r>
              <a:rPr lang="hr-HR" dirty="0" smtClean="0">
                <a:solidFill>
                  <a:srgbClr val="FFFF00"/>
                </a:solidFill>
              </a:rPr>
              <a:t>velika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FF00"/>
                </a:solidFill>
              </a:rPr>
              <a:t>stara</a:t>
            </a:r>
            <a:r>
              <a:rPr lang="hr-HR" dirty="0" smtClean="0"/>
              <a:t> škola</a:t>
            </a:r>
          </a:p>
          <a:p>
            <a:r>
              <a:rPr lang="hr-HR" dirty="0" smtClean="0"/>
              <a:t>U njoj se također nalazi </a:t>
            </a:r>
            <a:r>
              <a:rPr lang="hr-HR" dirty="0" smtClean="0">
                <a:solidFill>
                  <a:srgbClr val="FFFF00"/>
                </a:solidFill>
              </a:rPr>
              <a:t>i vrtić</a:t>
            </a:r>
          </a:p>
          <a:p>
            <a:r>
              <a:rPr lang="hr-HR" dirty="0" smtClean="0"/>
              <a:t>U njoj ima </a:t>
            </a:r>
            <a:r>
              <a:rPr lang="hr-HR" dirty="0" smtClean="0">
                <a:solidFill>
                  <a:srgbClr val="FFFF00"/>
                </a:solidFill>
              </a:rPr>
              <a:t>86</a:t>
            </a:r>
            <a:r>
              <a:rPr lang="hr-HR" dirty="0" smtClean="0"/>
              <a:t> učenika</a:t>
            </a:r>
          </a:p>
          <a:p>
            <a:r>
              <a:rPr lang="hr-HR" dirty="0" smtClean="0"/>
              <a:t>Škola ima i veliko </a:t>
            </a:r>
            <a:r>
              <a:rPr lang="hr-HR" dirty="0" smtClean="0">
                <a:solidFill>
                  <a:srgbClr val="FFFF00"/>
                </a:solidFill>
              </a:rPr>
              <a:t>igralište</a:t>
            </a:r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Nastava se odžava na </a:t>
            </a:r>
            <a:r>
              <a:rPr lang="hr-HR" dirty="0" smtClean="0">
                <a:solidFill>
                  <a:srgbClr val="FFFF00"/>
                </a:solidFill>
              </a:rPr>
              <a:t>hrvatskom </a:t>
            </a:r>
            <a:r>
              <a:rPr lang="hr-HR" dirty="0" smtClean="0"/>
              <a:t>jeziku,osim </a:t>
            </a:r>
            <a:r>
              <a:rPr lang="hr-HR" dirty="0" smtClean="0">
                <a:solidFill>
                  <a:srgbClr val="FFFF00"/>
                </a:solidFill>
              </a:rPr>
              <a:t>engleskog</a:t>
            </a:r>
            <a:r>
              <a:rPr lang="hr-HR" dirty="0" smtClean="0"/>
              <a:t> i</a:t>
            </a:r>
            <a:r>
              <a:rPr lang="hr-HR" dirty="0" smtClean="0">
                <a:solidFill>
                  <a:srgbClr val="FFFF00"/>
                </a:solidFill>
              </a:rPr>
              <a:t> talijankog </a:t>
            </a:r>
            <a:r>
              <a:rPr lang="hr-HR" dirty="0" smtClean="0"/>
              <a:t>jezika</a:t>
            </a:r>
          </a:p>
          <a:p>
            <a:r>
              <a:rPr lang="hr-HR" dirty="0" smtClean="0"/>
              <a:t>Učitelji se </a:t>
            </a:r>
            <a:r>
              <a:rPr lang="hr-HR" dirty="0" smtClean="0">
                <a:solidFill>
                  <a:srgbClr val="FFFF00"/>
                </a:solidFill>
              </a:rPr>
              <a:t>jako</a:t>
            </a:r>
            <a:r>
              <a:rPr lang="hr-HR" dirty="0" smtClean="0"/>
              <a:t> trude pomoći i objasniti učenicima sve što im nije jasno</a:t>
            </a:r>
          </a:p>
          <a:p>
            <a:r>
              <a:rPr lang="hr-HR" dirty="0" smtClean="0"/>
              <a:t>U školi ima </a:t>
            </a:r>
            <a:r>
              <a:rPr lang="hr-HR" dirty="0" smtClean="0">
                <a:solidFill>
                  <a:srgbClr val="FFFF00"/>
                </a:solidFill>
              </a:rPr>
              <a:t>20</a:t>
            </a:r>
            <a:r>
              <a:rPr lang="hr-HR" dirty="0" smtClean="0"/>
              <a:t> učitelja,</a:t>
            </a:r>
            <a:r>
              <a:rPr lang="hr-HR" dirty="0" smtClean="0">
                <a:solidFill>
                  <a:srgbClr val="FFFF00"/>
                </a:solidFill>
              </a:rPr>
              <a:t>1</a:t>
            </a:r>
            <a:r>
              <a:rPr lang="hr-HR" dirty="0" smtClean="0"/>
              <a:t> domar i </a:t>
            </a:r>
            <a:r>
              <a:rPr lang="hr-HR" dirty="0" smtClean="0">
                <a:solidFill>
                  <a:srgbClr val="FFFF00"/>
                </a:solidFill>
              </a:rPr>
              <a:t>dvije </a:t>
            </a:r>
            <a:r>
              <a:rPr lang="hr-HR" dirty="0" smtClean="0"/>
              <a:t>spremačice i teta Suza koja je spremačica u vrtiću</a:t>
            </a:r>
          </a:p>
          <a:p>
            <a:r>
              <a:rPr lang="hr-HR" dirty="0" smtClean="0"/>
              <a:t>Djeca dolaze školskim </a:t>
            </a:r>
            <a:r>
              <a:rPr lang="hr-HR" dirty="0" smtClean="0">
                <a:solidFill>
                  <a:srgbClr val="FFFF00"/>
                </a:solidFill>
              </a:rPr>
              <a:t>autobusom</a:t>
            </a:r>
            <a:r>
              <a:rPr lang="hr-HR" dirty="0" smtClean="0"/>
              <a:t> u školu</a:t>
            </a:r>
          </a:p>
          <a:p>
            <a:r>
              <a:rPr lang="hr-HR" dirty="0" smtClean="0"/>
              <a:t>Nastava se uglavnom održava od</a:t>
            </a:r>
            <a:r>
              <a:rPr lang="hr-HR" dirty="0" smtClean="0">
                <a:solidFill>
                  <a:srgbClr val="FFFF00"/>
                </a:solidFill>
              </a:rPr>
              <a:t> 7:30 </a:t>
            </a:r>
            <a:r>
              <a:rPr lang="hr-HR" dirty="0" smtClean="0"/>
              <a:t>do </a:t>
            </a:r>
            <a:r>
              <a:rPr lang="hr-HR" dirty="0" smtClean="0">
                <a:solidFill>
                  <a:srgbClr val="FFFF00"/>
                </a:solidFill>
              </a:rPr>
              <a:t>13:30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Djeca idu povremeno na izlete</a:t>
            </a:r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Tjelesni se održava na školskome igralištu</a:t>
            </a:r>
          </a:p>
          <a:p>
            <a:r>
              <a:rPr lang="hr-HR" dirty="0" smtClean="0"/>
              <a:t>Tu djeca igraju nogomet</a:t>
            </a:r>
          </a:p>
          <a:p>
            <a:r>
              <a:rPr lang="hr-HR" dirty="0" smtClean="0"/>
              <a:t>U školi imaju i stolove za stolni tenis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Djeca jako vole školu</a:t>
            </a:r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BF9FDF"/>
                </a:solidFill>
              </a:rPr>
              <a:t>Izgled škole</a:t>
            </a:r>
            <a:endParaRPr lang="hr-HR" dirty="0">
              <a:solidFill>
                <a:srgbClr val="BF9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Škola se sastoji od </a:t>
            </a:r>
            <a:r>
              <a:rPr lang="hr-HR" dirty="0" smtClean="0">
                <a:solidFill>
                  <a:srgbClr val="FFFF00"/>
                </a:solidFill>
              </a:rPr>
              <a:t>8</a:t>
            </a:r>
            <a:r>
              <a:rPr lang="hr-HR" dirty="0" smtClean="0"/>
              <a:t> učionica te još </a:t>
            </a:r>
            <a:r>
              <a:rPr lang="hr-HR" dirty="0" smtClean="0">
                <a:solidFill>
                  <a:srgbClr val="FFFF00"/>
                </a:solidFill>
              </a:rPr>
              <a:t>2</a:t>
            </a:r>
            <a:r>
              <a:rPr lang="hr-HR" dirty="0" smtClean="0"/>
              <a:t> učionice u podrumu u kojima se održava nastava iz </a:t>
            </a:r>
            <a:r>
              <a:rPr lang="hr-HR" dirty="0" smtClean="0">
                <a:solidFill>
                  <a:srgbClr val="FFFF00"/>
                </a:solidFill>
              </a:rPr>
              <a:t>likovne kulture </a:t>
            </a:r>
            <a:r>
              <a:rPr lang="hr-HR" dirty="0" smtClean="0"/>
              <a:t>te </a:t>
            </a:r>
            <a:r>
              <a:rPr lang="hr-HR" dirty="0" smtClean="0">
                <a:solidFill>
                  <a:srgbClr val="FFFF00"/>
                </a:solidFill>
              </a:rPr>
              <a:t>informatike</a:t>
            </a:r>
          </a:p>
          <a:p>
            <a:r>
              <a:rPr lang="hr-HR" dirty="0" smtClean="0"/>
              <a:t>Imamo i </a:t>
            </a:r>
            <a:r>
              <a:rPr lang="hr-HR" dirty="0" smtClean="0">
                <a:solidFill>
                  <a:srgbClr val="FFFF00"/>
                </a:solidFill>
              </a:rPr>
              <a:t>vrtić</a:t>
            </a:r>
            <a:r>
              <a:rPr lang="hr-HR" dirty="0" smtClean="0"/>
              <a:t> te</a:t>
            </a:r>
            <a:r>
              <a:rPr lang="hr-HR" dirty="0" smtClean="0">
                <a:solidFill>
                  <a:srgbClr val="FFFF00"/>
                </a:solidFill>
              </a:rPr>
              <a:t> školsku knjižnicu</a:t>
            </a:r>
          </a:p>
          <a:p>
            <a:r>
              <a:rPr lang="hr-HR" dirty="0" smtClean="0"/>
              <a:t>Imamo i tri WC-a,od kojih je 1 namijenjen za nastavnike</a:t>
            </a:r>
          </a:p>
          <a:p>
            <a:r>
              <a:rPr lang="hr-HR" dirty="0" smtClean="0"/>
              <a:t>Škola ima veliki hodnik koji vodi do zbornice i školske kuhinje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školi ima mnogo cvijeća</a:t>
            </a:r>
          </a:p>
          <a:p>
            <a:r>
              <a:rPr lang="hr-HR" dirty="0" smtClean="0"/>
              <a:t>Iako je škola stara,učenici se trude održavati ju </a:t>
            </a:r>
            <a:r>
              <a:rPr lang="hr-HR" dirty="0" smtClean="0">
                <a:solidFill>
                  <a:srgbClr val="FFFF00"/>
                </a:solidFill>
              </a:rPr>
              <a:t>čistom i urednom</a:t>
            </a:r>
          </a:p>
          <a:p>
            <a:r>
              <a:rPr lang="hr-HR" dirty="0" smtClean="0"/>
              <a:t>U školi se </a:t>
            </a:r>
            <a:r>
              <a:rPr lang="hr-HR" dirty="0" smtClean="0">
                <a:solidFill>
                  <a:srgbClr val="FFFF00"/>
                </a:solidFill>
              </a:rPr>
              <a:t>uvijek obilježavaju</a:t>
            </a:r>
            <a:r>
              <a:rPr lang="hr-HR" dirty="0" smtClean="0"/>
              <a:t> mnoge stvari(dani knjige,pad vukovara,dani kruha,božićni praznici…)</a:t>
            </a:r>
          </a:p>
          <a:p>
            <a:r>
              <a:rPr lang="hr-HR" dirty="0" smtClean="0"/>
              <a:t>Djeca imaju i dopunsku te dodatnu nastavu za sve učenike</a:t>
            </a:r>
          </a:p>
          <a:p>
            <a:r>
              <a:rPr lang="hr-HR" dirty="0" smtClean="0"/>
              <a:t>Imaju također i </a:t>
            </a:r>
            <a:r>
              <a:rPr lang="hr-HR" dirty="0" smtClean="0">
                <a:solidFill>
                  <a:srgbClr val="FFFF00"/>
                </a:solidFill>
              </a:rPr>
              <a:t>školski zbor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User\Documents\fotografija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2303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216</Words>
  <Application>Microsoft Office PowerPoint</Application>
  <PresentationFormat>Prikaz na zaslonu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Apex</vt:lpstr>
      <vt:lpstr>Moja škola</vt:lpstr>
      <vt:lpstr>Slajd 2</vt:lpstr>
      <vt:lpstr>Slajd 3</vt:lpstr>
      <vt:lpstr>Slajd 4</vt:lpstr>
      <vt:lpstr>Izgled škole</vt:lpstr>
      <vt:lpstr>Slajd 6</vt:lpstr>
      <vt:lpstr>Slajd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škola</dc:title>
  <dc:creator>User</dc:creator>
  <cp:lastModifiedBy>Gradac</cp:lastModifiedBy>
  <cp:revision>9</cp:revision>
  <dcterms:created xsi:type="dcterms:W3CDTF">2018-11-11T14:22:36Z</dcterms:created>
  <dcterms:modified xsi:type="dcterms:W3CDTF">2018-11-16T10:45:31Z</dcterms:modified>
</cp:coreProperties>
</file>