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8A2A-3525-4BAA-A386-A35150DB76FB}" type="datetimeFigureOut">
              <a:rPr lang="hr-HR" smtClean="0"/>
              <a:pPr/>
              <a:t>16.11.2018.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2709-8FD6-48B0-821F-5460E597C39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3976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8A2A-3525-4BAA-A386-A35150DB76FB}" type="datetimeFigureOut">
              <a:rPr lang="hr-HR" smtClean="0"/>
              <a:pPr/>
              <a:t>16.11.2018.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2709-8FD6-48B0-821F-5460E597C39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6141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8A2A-3525-4BAA-A386-A35150DB76FB}" type="datetimeFigureOut">
              <a:rPr lang="hr-HR" smtClean="0"/>
              <a:pPr/>
              <a:t>16.11.2018.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2709-8FD6-48B0-821F-5460E597C39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63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8A2A-3525-4BAA-A386-A35150DB76FB}" type="datetimeFigureOut">
              <a:rPr lang="hr-HR" smtClean="0"/>
              <a:pPr/>
              <a:t>16.11.2018.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2709-8FD6-48B0-821F-5460E597C39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7124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8A2A-3525-4BAA-A386-A35150DB76FB}" type="datetimeFigureOut">
              <a:rPr lang="hr-HR" smtClean="0"/>
              <a:pPr/>
              <a:t>16.11.2018.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2709-8FD6-48B0-821F-5460E597C39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0683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8A2A-3525-4BAA-A386-A35150DB76FB}" type="datetimeFigureOut">
              <a:rPr lang="hr-HR" smtClean="0"/>
              <a:pPr/>
              <a:t>16.11.2018.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2709-8FD6-48B0-821F-5460E597C39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0436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8A2A-3525-4BAA-A386-A35150DB76FB}" type="datetimeFigureOut">
              <a:rPr lang="hr-HR" smtClean="0"/>
              <a:pPr/>
              <a:t>16.11.2018.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2709-8FD6-48B0-821F-5460E597C39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384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8A2A-3525-4BAA-A386-A35150DB76FB}" type="datetimeFigureOut">
              <a:rPr lang="hr-HR" smtClean="0"/>
              <a:pPr/>
              <a:t>16.11.2018.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2709-8FD6-48B0-821F-5460E597C39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2955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8A2A-3525-4BAA-A386-A35150DB76FB}" type="datetimeFigureOut">
              <a:rPr lang="hr-HR" smtClean="0"/>
              <a:pPr/>
              <a:t>16.11.2018.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2709-8FD6-48B0-821F-5460E597C39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6660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8A2A-3525-4BAA-A386-A35150DB76FB}" type="datetimeFigureOut">
              <a:rPr lang="hr-HR" smtClean="0"/>
              <a:pPr/>
              <a:t>16.11.2018.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2709-8FD6-48B0-821F-5460E597C39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2845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8A2A-3525-4BAA-A386-A35150DB76FB}" type="datetimeFigureOut">
              <a:rPr lang="hr-HR" smtClean="0"/>
              <a:pPr/>
              <a:t>16.11.2018.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2709-8FD6-48B0-821F-5460E597C39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4278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68A2A-3525-4BAA-A386-A35150DB76FB}" type="datetimeFigureOut">
              <a:rPr lang="hr-HR" smtClean="0"/>
              <a:pPr/>
              <a:t>16.11.2018.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92709-8FD6-48B0-821F-5460E597C39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5635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Moja škola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59011727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1262" y="852593"/>
            <a:ext cx="3357237" cy="47597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119" y="2047547"/>
            <a:ext cx="58396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Moja škola nosi ime po velikom hrvatskom i svjetskom kiparu Ivanu Meštroviću, koji je odrastao u Otavicama, a pokopan je u Crkvi Presvetog Otkupitelja u Ružiću.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xmlns="" val="3385495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2699" y="0"/>
            <a:ext cx="6830292" cy="5122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3035" y="5486400"/>
            <a:ext cx="6909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Moja škola je područno odjeljenje drniške osnovne škole.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112375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1" y="0"/>
            <a:ext cx="8000999" cy="45005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1" y="5008419"/>
            <a:ext cx="8000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Drniška škola nosi ime po Antunu Mihanoviću Petropoljskom, autoru hrvatske himne Lijepa naša domovino koji je rođen u Zagrebu, ali je podrijetlom iz Petrova polja.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13629255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2429" y="1026102"/>
            <a:ext cx="6279572" cy="47096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319112"/>
            <a:ext cx="5101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Moja škola sagrađena je u selu Gradcu nakon 2. svjetskog rata i sastoji od </a:t>
            </a:r>
            <a:r>
              <a:rPr lang="hr-HR" sz="2200" smtClean="0"/>
              <a:t>osam </a:t>
            </a:r>
            <a:r>
              <a:rPr lang="hr-HR" sz="2200" smtClean="0"/>
              <a:t>učionica</a:t>
            </a:r>
            <a:r>
              <a:rPr lang="hr-HR" sz="2200" dirty="0" smtClean="0"/>
              <a:t>, zbornice, knjižnice i drugih prostorija. Ima nogometno i košarkaško igralište. Škola je bila oštećena za vrijeme Domovinskog rata, ali je poslije obnovljena.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xmlns="" val="32435885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4009" y="0"/>
            <a:ext cx="607799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508" y="2459504"/>
            <a:ext cx="54344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U moju školu idu djeca od 1. do 8. razreda osnovne škole iz osam naselja općine Ružić, a to su: Mirlović Polje, Čavoglave, Kljake, Umljanovići, Moseć, Ružić, Otavice i Gradac.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270296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2749" y="0"/>
            <a:ext cx="6293428" cy="4720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2749" y="5527965"/>
            <a:ext cx="62934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600" dirty="0" smtClean="0"/>
              <a:t>U moju školu danas ide oko 90 učenika od 1. do 8. razreda, a nekada ih je bilo više od 500.</a:t>
            </a: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xmlns="" val="329126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0527" y="2899064"/>
            <a:ext cx="880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/>
              <a:t>Prezentaciju izradio: Hrvoje Durdov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xmlns="" val="1495317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6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184</Words>
  <Application>Microsoft Office PowerPoint</Application>
  <PresentationFormat>Prilagođeno</PresentationFormat>
  <Paragraphs>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Office Theme</vt:lpstr>
      <vt:lpstr>Moja škola 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škola</dc:title>
  <dc:creator>Korisnik</dc:creator>
  <cp:lastModifiedBy>Gradac</cp:lastModifiedBy>
  <cp:revision>5</cp:revision>
  <dcterms:created xsi:type="dcterms:W3CDTF">2018-11-11T18:45:27Z</dcterms:created>
  <dcterms:modified xsi:type="dcterms:W3CDTF">2018-11-16T10:47:32Z</dcterms:modified>
</cp:coreProperties>
</file>