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1" r:id="rId3"/>
    <p:sldId id="262" r:id="rId4"/>
    <p:sldId id="257" r:id="rId5"/>
    <p:sldId id="258" r:id="rId6"/>
    <p:sldId id="263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llian888.wordpress.com/2014/11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lurkmore.to/%d0%a4%d0%b0%d0%b9%d0%bb:Smile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398BB-32D4-4543-B0BE-77E8D07C2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 kao moja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258FF-3089-4331-8D64-77199E146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16380" y="4682062"/>
            <a:ext cx="9113911" cy="457201"/>
          </a:xfrm>
        </p:spPr>
        <p:txBody>
          <a:bodyPr/>
          <a:lstStyle/>
          <a:p>
            <a:pPr algn="l"/>
            <a:r>
              <a:rPr lang="hr-HR" dirty="0"/>
              <a:t>Napravila:Nina Pućo      </a:t>
            </a:r>
          </a:p>
        </p:txBody>
      </p:sp>
    </p:spTree>
    <p:extLst>
      <p:ext uri="{BB962C8B-B14F-4D97-AF65-F5344CB8AC3E}">
        <p14:creationId xmlns:p14="http://schemas.microsoft.com/office/powerpoint/2010/main" val="397027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0C83-1FD7-453E-9A07-3FDFDE9D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MOJA ŠKOLA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8D3D-54D7-482F-822E-67C323173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48484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Moja škola je dio Osnovne škole Antuna Mihanovića Petropoljskog. Smještena je u Gradcu. Škola koju pohađam ima oko sto učenika iz devet sela Općine Ružić. Moja škola ima osam razreda, četiri niža i četiri viša. Ravnatelj škole u koju idem je Saša Kolombo. Voditeljica Područne škole je Josipa Ivić.</a:t>
            </a:r>
          </a:p>
        </p:txBody>
      </p:sp>
    </p:spTree>
    <p:extLst>
      <p:ext uri="{BB962C8B-B14F-4D97-AF65-F5344CB8AC3E}">
        <p14:creationId xmlns:p14="http://schemas.microsoft.com/office/powerpoint/2010/main" val="22512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B18E2-C48E-4766-AE8E-E30884ED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7" y="438539"/>
            <a:ext cx="11336693" cy="59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FEC7-9FB1-4DE4-A35E-7DAD6DF6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Moja škola-vrijeme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485CF-404B-4E9B-8203-74FECBF72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292055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Moja škola počinje u 07:30, a traje do 13:30. U mojoj školi ima najviše 7 školskih sati koji traju 45 minuta. Između svakog sata imamo odmor od 5 minuta. Veliki odmor, koji je nakon trećeg školskog sata traje 15 minuta. Moja škola je svaki radni dan ujutro. Subotom i nedjeljom nemamo škole.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32695-342F-44A0-9B53-AD9CD3CD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972" y="2106479"/>
            <a:ext cx="4378227" cy="34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77E7-B3C3-4010-B311-F3B06AEC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Moja škola-školski predmeti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4736E-5343-405F-99E8-E8BF8D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712" y="2161843"/>
            <a:ext cx="4016928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Ja u 6. razredu imam 13 školskih predmeta. Od jezika učimo talijanski, hrvatski i engleski jezik. Od izbornih predmeta imamo talijanski i vjeronauk. Domaći rad pišemo kod kuće. Imamo jednog nastavnika za svaki predmet.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18F35-BBFB-46B0-A492-A0A7424E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67" y="2161843"/>
            <a:ext cx="5682217" cy="37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2A0A-0842-42CF-86A5-0C228970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 bih ja voljela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37A30-5E15-43C4-B837-470D3AC9F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655" y="2220566"/>
            <a:ext cx="4125985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Ja bih voljela da škola koju pohađam ima dvoranu za tjelesni i zdravstveni odgoj. Voljela bih da engleski jezik, matematika i likovni traju duže. Htjela bih da imamo više izvannastavne aktivnosti i da veliki odmor traje duže.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15BF9-134D-43E0-9F44-E1319B2D4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86610" y="1852293"/>
            <a:ext cx="4763165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8CD641-9DEB-4AF5-8236-E9C9CD4C9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5E296C-7F37-495B-9C8F-C56402F0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FEA77F-6150-4990-AB1A-6C6AD09F7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CC1B5B-CB1B-482B-BF03-89D1498F6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537E3F-FCF5-4357-95F0-E51BBB463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DF7FB3-680A-495D-816C-0B5753E73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CC6119-A328-47FF-B1A6-2D09C0933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3585677-2F18-48C1-8C09-C26AD3F63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9198320-68B3-4F3B-94CE-BCE965BD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41B6D1-6C75-4E8D-8FC6-B48F77073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46050" ty="-114300" sx="53000" sy="53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DF02E6-900A-41B0-AA24-9AC930248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DCCC7-49CC-4719-B697-D0EC762E5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44470" y="1557289"/>
            <a:ext cx="3795360" cy="374342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5980212-DAEA-44B1-9DA5-FA8A5648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4B6265-244A-48EA-923C-BB8DCDC3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 dirty="0">
                <a:solidFill>
                  <a:schemeClr val="bg1"/>
                </a:solidFill>
              </a:rPr>
              <a:t>HVALA NA PAŽNJI!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35E6D2-CCAB-4874-AF54-28EC45A2F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B6B140-9B9E-47B9-9A6E-78465F7C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F85B2B-B47F-4531-A48B-A065D358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0DB6761-3951-403F-8AC6-D7F85E3A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9AB2CD-8F63-474D-9485-9D031AC2F460}"/>
              </a:ext>
            </a:extLst>
          </p:cNvPr>
          <p:cNvSpPr txBox="1"/>
          <p:nvPr/>
        </p:nvSpPr>
        <p:spPr>
          <a:xfrm flipH="1">
            <a:off x="8139521" y="4173765"/>
            <a:ext cx="45719" cy="21778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hr-HR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101</TotalTime>
  <Words>221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Savon</vt:lpstr>
      <vt:lpstr>Škola kao moja</vt:lpstr>
      <vt:lpstr>MOJA ŠKOLA</vt:lpstr>
      <vt:lpstr>PowerPoint Presentation</vt:lpstr>
      <vt:lpstr>Moja škola-vrijeme</vt:lpstr>
      <vt:lpstr>Moja škola-školski predmeti</vt:lpstr>
      <vt:lpstr>Što bih ja voljela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kao moja</dc:title>
  <dc:creator>Vedran</dc:creator>
  <cp:lastModifiedBy>Vedran</cp:lastModifiedBy>
  <cp:revision>12</cp:revision>
  <dcterms:created xsi:type="dcterms:W3CDTF">2018-11-05T15:18:46Z</dcterms:created>
  <dcterms:modified xsi:type="dcterms:W3CDTF">2018-11-11T18:24:02Z</dcterms:modified>
</cp:coreProperties>
</file>